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780618" y="1169989"/>
            <a:ext cx="6419849" cy="4994275"/>
            <a:chOff x="4334933" y="1169931"/>
            <a:chExt cx="4814835" cy="4993802"/>
          </a:xfrm>
        </p:grpSpPr>
        <p:cxnSp>
          <p:nvCxnSpPr>
            <p:cNvPr id="5" name="Straight Connector 16"/>
            <p:cNvCxnSpPr/>
            <p:nvPr/>
          </p:nvCxnSpPr>
          <p:spPr>
            <a:xfrm flipH="1">
              <a:off x="6009727" y="1169931"/>
              <a:ext cx="3133691" cy="3135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8"/>
            <p:cNvCxnSpPr/>
            <p:nvPr/>
          </p:nvCxnSpPr>
          <p:spPr>
            <a:xfrm flipH="1">
              <a:off x="4334933" y="1349301"/>
              <a:ext cx="4814835" cy="4814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0"/>
            <p:cNvCxnSpPr/>
            <p:nvPr/>
          </p:nvCxnSpPr>
          <p:spPr>
            <a:xfrm flipH="1">
              <a:off x="5225510" y="1469940"/>
              <a:ext cx="3911558" cy="3911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1"/>
            <p:cNvCxnSpPr/>
            <p:nvPr/>
          </p:nvCxnSpPr>
          <p:spPr>
            <a:xfrm flipH="1">
              <a:off x="5304885" y="1308030"/>
              <a:ext cx="3838534" cy="38397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2"/>
            <p:cNvCxnSpPr/>
            <p:nvPr/>
          </p:nvCxnSpPr>
          <p:spPr>
            <a:xfrm flipH="1">
              <a:off x="5706518" y="1769949"/>
              <a:ext cx="3430550" cy="34302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1" y="533401"/>
            <a:ext cx="8206284" cy="3124201"/>
          </a:xfrm>
        </p:spPr>
        <p:txBody>
          <a:bodyPr anchor="b"/>
          <a:lstStyle>
            <a:lvl1pPr algn="l">
              <a:defRPr sz="4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3843868"/>
            <a:ext cx="6605667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2323B-D2FA-4270-816F-A6481FB32485}" type="datetimeFigureOut">
              <a:rPr lang="fr-FR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26/05/2017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A2E40-84B7-4322-9FC0-77AE7F31B6B9}" type="slidenum">
              <a:rPr lang="fr-CA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682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11200" y="533400"/>
            <a:ext cx="107696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16003" y="3843867"/>
            <a:ext cx="9708443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FB010-4608-430E-A9CB-52CC9E20BA0C}" type="datetimeFigureOut">
              <a:rPr lang="fr-FR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26/05/2017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1603E-08AE-4015-ADBF-BCB0CF69E42F}" type="slidenum">
              <a:rPr lang="fr-CA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241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769600" cy="2895600"/>
          </a:xfrm>
        </p:spPr>
        <p:txBody>
          <a:bodyPr/>
          <a:lstStyle>
            <a:lvl1pPr algn="l">
              <a:defRPr sz="28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114800"/>
            <a:ext cx="8511403" cy="1905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2F77F-7996-4C3D-9719-521F7282956C}" type="datetimeFigureOut">
              <a:rPr lang="fr-FR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26/05/2017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B4AE7-4647-4769-96F6-DC8793D787D9}" type="slidenum">
              <a:rPr lang="fr-CA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333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304800" y="7112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pl-PL" sz="8000" smtClean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0261600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pl-PL" sz="8000" smtClean="0">
                <a:solidFill>
                  <a:prstClr val="white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1" y="533400"/>
            <a:ext cx="9146383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2401" y="3429000"/>
            <a:ext cx="8536623" cy="482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301070"/>
            <a:ext cx="8509815" cy="171873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C7FF8-A34E-420B-B53A-351327875AB6}" type="datetimeFigureOut">
              <a:rPr lang="fr-FR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26/05/2017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A11DD-54B9-415F-8B6C-3B395703A01D}" type="slidenum">
              <a:rPr lang="fr-CA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290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429000"/>
            <a:ext cx="8509815" cy="1697400"/>
          </a:xfrm>
        </p:spPr>
        <p:txBody>
          <a:bodyPr anchor="b"/>
          <a:lstStyle>
            <a:lvl1pPr algn="l">
              <a:defRPr sz="28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5132981"/>
            <a:ext cx="8511403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01B87-AC7B-44F3-AFDB-547CF9E7D855}" type="datetimeFigureOut">
              <a:rPr lang="fr-FR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26/05/2017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1755F-69BA-41DD-B759-3F0F4A35885A}" type="slidenum">
              <a:rPr lang="fr-CA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768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304800" y="7112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pl-PL" sz="8000" smtClean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0261600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pl-PL" sz="8000" smtClean="0">
                <a:solidFill>
                  <a:prstClr val="white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2" y="533400"/>
            <a:ext cx="9146381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886200"/>
            <a:ext cx="8509815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953000"/>
            <a:ext cx="8509813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8D856-D4BE-44D0-910E-38C09100FBD6}" type="datetimeFigureOut">
              <a:rPr lang="fr-FR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26/05/2017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38CB5-C1B0-4E4B-A085-DC4CE178600B}" type="slidenum">
              <a:rPr lang="fr-CA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964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034211" cy="2895600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928534"/>
            <a:ext cx="8509815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766736"/>
            <a:ext cx="8509813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2D697-32F8-40D4-B8B8-29C8394981C1}" type="datetimeFigureOut">
              <a:rPr lang="fr-FR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26/05/2017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D2165-C041-41EE-AEAA-AE00B4C262C0}" type="slidenum">
              <a:rPr lang="fr-CA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641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1" y="533401"/>
            <a:ext cx="8739823" cy="376767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F9816-E5D3-45ED-B901-0212E8C70214}" type="datetimeFigureOut">
              <a:rPr lang="fr-FR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26/05/2017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50395-41CF-47E3-87BB-6883D78CAA59}" type="slidenum">
              <a:rPr lang="fr-CA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5208" y="533400"/>
            <a:ext cx="2725592" cy="4419600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0"/>
            <a:ext cx="7800016" cy="54864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FA3D3-7CD2-4E05-BEFA-F9EAA5E73F8B}" type="datetimeFigureOut">
              <a:rPr lang="fr-FR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26/05/2017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44851-3205-4C32-B0B3-3AEDDB20A50C}" type="slidenum">
              <a:rPr lang="fr-CA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97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1" y="533400"/>
            <a:ext cx="8739823" cy="376767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8CB6A-8B7E-4666-8090-4F31093EBF9D}" type="datetimeFigureOut">
              <a:rPr lang="fr-FR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26/05/2017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D8EAC-8E56-47AE-BF8B-EF11710A332C}" type="slidenum">
              <a:rPr lang="fr-CA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48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981200"/>
            <a:ext cx="8536624" cy="2319867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487334"/>
            <a:ext cx="8536623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9E935-43D3-408F-BA98-32A84DD1C709}" type="datetimeFigureOut">
              <a:rPr lang="fr-FR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26/05/2017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EAE1-9559-4A56-B1C6-E33358BADD36}" type="slidenum">
              <a:rPr lang="fr-CA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61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711201" y="533401"/>
            <a:ext cx="5266623" cy="376766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533400"/>
            <a:ext cx="5264317" cy="375920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94C03-0141-4448-AA81-4440D645D7FE}" type="datetimeFigureOut">
              <a:rPr lang="fr-FR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26/05/2017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5ADFD-D58D-4D7A-9869-5FBB487B3962}" type="slidenum">
              <a:rPr lang="fr-CA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47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2" y="533400"/>
            <a:ext cx="4955821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199" y="1143001"/>
            <a:ext cx="5260623" cy="3158067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3355" y="566738"/>
            <a:ext cx="50187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1143000"/>
            <a:ext cx="5275607" cy="3149600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26ED2-569E-451F-8826-247281477CD7}" type="datetimeFigureOut">
              <a:rPr lang="fr-FR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26/05/2017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62D50-8A46-497B-916B-65BF8F75A34D}" type="slidenum">
              <a:rPr lang="fr-CA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072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100E8-3E56-4B66-99A4-6F84D8CF8621}" type="datetimeFigureOut">
              <a:rPr lang="fr-FR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26/05/2017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BBA6-F290-4E52-868B-C1451D95D9C0}" type="slidenum">
              <a:rPr lang="fr-CA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670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FF5E0-6E4D-4227-8EE8-D46ECC8F8253}" type="datetimeFigureOut">
              <a:rPr lang="fr-FR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26/05/2017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FFD3C-3C74-483E-B5C3-EC171200EF9F}" type="slidenum">
              <a:rPr lang="fr-CA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7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89" y="533400"/>
            <a:ext cx="4267200" cy="152400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199" y="533400"/>
            <a:ext cx="5918340" cy="548640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4889" y="2209803"/>
            <a:ext cx="4267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CAA09-36CE-4CF1-942F-9A1F38D7814A}" type="datetimeFigureOut">
              <a:rPr lang="fr-FR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26/05/2017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2CFBC-1B10-415D-BA84-DAB6FA75B1D8}" type="slidenum">
              <a:rPr lang="fr-CA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696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400" y="1447800"/>
            <a:ext cx="4751011" cy="1143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16000" y="914400"/>
            <a:ext cx="4374632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4704" y="2743200"/>
            <a:ext cx="4752297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5C65E-BF21-41A4-BEDC-33F5008BC943}" type="datetimeFigureOut">
              <a:rPr lang="fr-FR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26/05/2017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E7EBC-BC5B-4EE8-8FB9-AF9A18BD5BBA}" type="slidenum">
              <a:rPr lang="fr-CA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95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4D4EF"/>
            </a:gs>
            <a:gs pos="10001">
              <a:srgbClr val="64D4EF"/>
            </a:gs>
            <a:gs pos="100000">
              <a:srgbClr val="06588E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8894234" y="3894138"/>
            <a:ext cx="3293533" cy="2659062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746" y="3259666"/>
              <a:ext cx="912188" cy="9118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5724"/>
              <a:ext cx="2981857" cy="29828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1737" y="3581511"/>
              <a:ext cx="1897197" cy="18965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130" y="3433998"/>
              <a:ext cx="1740055" cy="173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388" y="3985732"/>
              <a:ext cx="1264798" cy="126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200" y="4495800"/>
            <a:ext cx="873971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1200" y="533400"/>
            <a:ext cx="8739717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0" y="6172201"/>
            <a:ext cx="160231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hangingPunct="1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C8D265-1FBF-4D64-A472-8749CC34BC69}" type="datetimeFigureOut">
              <a:rPr lang="fr-FR">
                <a:solidFill>
                  <a:srgbClr val="146194">
                    <a:lumMod val="5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26/05/2017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172201"/>
            <a:ext cx="774911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hangingPunct="1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5317" y="5578476"/>
            <a:ext cx="114300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933DFF-E94D-4AD1-9193-CC0C13E56C1B}" type="slidenum">
              <a:rPr lang="fr-CA">
                <a:solidFill>
                  <a:srgbClr val="146194">
                    <a:lumMod val="5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531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838450" y="3048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000" dirty="0">
                <a:solidFill>
                  <a:schemeClr val="bg1"/>
                </a:solidFill>
                <a:latin typeface="Good Times" panose="00000400000000000000" pitchFamily="2" charset="0"/>
              </a:rPr>
              <a:t>LARGEST CITIES</a:t>
            </a:r>
            <a:endParaRPr lang="fr-CA" sz="4000" dirty="0">
              <a:solidFill>
                <a:schemeClr val="bg1"/>
              </a:solidFill>
              <a:latin typeface="Good Times" panose="00000400000000000000" pitchFamily="2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7380289" y="5353051"/>
            <a:ext cx="27146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Wroclaw</a:t>
            </a:r>
            <a:endParaRPr lang="pl-PL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895475" y="1293814"/>
            <a:ext cx="37147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pl-PL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Warsaw</a:t>
            </a:r>
          </a:p>
        </p:txBody>
      </p:sp>
      <p:pic>
        <p:nvPicPr>
          <p:cNvPr id="12" name="Obraz 11" descr="800px-Wrocław_panora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257" y="4357670"/>
            <a:ext cx="412265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az 12" descr="800px-Krakow_rynek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405" y="1755027"/>
            <a:ext cx="3929090" cy="2617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az 13" descr="waw_panoram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348" y="1857365"/>
            <a:ext cx="3857620" cy="2515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pole tekstowe 14"/>
          <p:cNvSpPr txBox="1"/>
          <p:nvPr/>
        </p:nvSpPr>
        <p:spPr>
          <a:xfrm>
            <a:off x="6181725" y="1370014"/>
            <a:ext cx="37147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pl-PL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Cracow</a:t>
            </a:r>
            <a:endParaRPr lang="pl-PL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64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5519739" y="1785938"/>
            <a:ext cx="2928937" cy="12001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Mermaid</a:t>
            </a:r>
            <a:r>
              <a:rPr lang="pl-PL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</a:t>
            </a:r>
            <a:r>
              <a:rPr lang="pl-PL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symbol of Warsaw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2690814" y="5710238"/>
            <a:ext cx="2613025" cy="4619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Castle</a:t>
            </a:r>
            <a:r>
              <a:rPr lang="pl-PL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pl-PL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Square</a:t>
            </a:r>
            <a:endParaRPr lang="pl-PL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4738688" y="285751"/>
            <a:ext cx="314325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WARSAW</a:t>
            </a:r>
          </a:p>
        </p:txBody>
      </p:sp>
      <p:pic>
        <p:nvPicPr>
          <p:cNvPr id="10" name="Obraz 9" descr="warszawa-palac-kultury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14356"/>
            <a:ext cx="314324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Prostokąt 10"/>
          <p:cNvSpPr/>
          <p:nvPr/>
        </p:nvSpPr>
        <p:spPr>
          <a:xfrm>
            <a:off x="1595438" y="4203701"/>
            <a:ext cx="3143250" cy="8302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Palace</a:t>
            </a:r>
            <a:r>
              <a:rPr lang="pl-PL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of </a:t>
            </a:r>
            <a:r>
              <a:rPr lang="pl-PL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Culture</a:t>
            </a:r>
            <a:r>
              <a:rPr lang="pl-PL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and Science</a:t>
            </a:r>
          </a:p>
        </p:txBody>
      </p:sp>
      <p:pic>
        <p:nvPicPr>
          <p:cNvPr id="18" name="Obraz 17" descr="Warszawa_Syrenka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64" y="71434"/>
            <a:ext cx="2571736" cy="3428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Obraz 20" descr="Warszawa_Zamkowy_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913" y="3595291"/>
            <a:ext cx="4381499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890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4762500" y="5345113"/>
            <a:ext cx="2833688" cy="8302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Chopin monument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</a:t>
            </a:r>
            <a:r>
              <a:rPr lang="pl-PL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Łazienki Park</a:t>
            </a:r>
          </a:p>
        </p:txBody>
      </p:sp>
      <p:pic>
        <p:nvPicPr>
          <p:cNvPr id="13" name="Obraz 12" descr="water_palace_lazienki_park_warsaw_poland_photos_g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351" y="1922821"/>
            <a:ext cx="4172265" cy="3129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az 13" descr="11221397438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98" y="214291"/>
            <a:ext cx="3071802" cy="2371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Prostokąt 14"/>
          <p:cNvSpPr/>
          <p:nvPr/>
        </p:nvSpPr>
        <p:spPr>
          <a:xfrm>
            <a:off x="2279651" y="1460501"/>
            <a:ext cx="2327275" cy="4619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Water</a:t>
            </a:r>
            <a:r>
              <a:rPr lang="pl-PL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pl-PL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Palace</a:t>
            </a:r>
            <a:r>
              <a:rPr lang="pl-PL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8437563" y="2354263"/>
            <a:ext cx="1389062" cy="4619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Peacoc</a:t>
            </a:r>
            <a:endParaRPr lang="pl-PL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7" name="Obraz 16" descr="4586028-l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166" y="2910454"/>
            <a:ext cx="3071834" cy="3947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Prostokąt 18"/>
          <p:cNvSpPr/>
          <p:nvPr/>
        </p:nvSpPr>
        <p:spPr>
          <a:xfrm>
            <a:off x="2279651" y="393700"/>
            <a:ext cx="4964113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itchFamily="2" charset="-18"/>
              </a:rPr>
              <a:t>Łazienki  Park</a:t>
            </a:r>
          </a:p>
        </p:txBody>
      </p:sp>
    </p:spTree>
    <p:extLst>
      <p:ext uri="{BB962C8B-B14F-4D97-AF65-F5344CB8AC3E}">
        <p14:creationId xmlns:p14="http://schemas.microsoft.com/office/powerpoint/2010/main" val="333917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rostokąt 18"/>
          <p:cNvSpPr>
            <a:spLocks noChangeArrowheads="1"/>
          </p:cNvSpPr>
          <p:nvPr/>
        </p:nvSpPr>
        <p:spPr bwMode="auto">
          <a:xfrm>
            <a:off x="3854450" y="60326"/>
            <a:ext cx="3143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4800" b="1">
                <a:solidFill>
                  <a:srgbClr val="FFFF00"/>
                </a:solidFill>
                <a:latin typeface="Algerian" panose="04020705040A02060702" pitchFamily="82" charset="0"/>
              </a:rPr>
              <a:t>CRACOW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1809750" y="3748088"/>
            <a:ext cx="3143250" cy="461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Main</a:t>
            </a:r>
            <a:r>
              <a:rPr lang="pl-PL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Market</a:t>
            </a:r>
          </a:p>
        </p:txBody>
      </p:sp>
      <p:pic>
        <p:nvPicPr>
          <p:cNvPr id="9" name="Obraz 8" descr="thum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83" y="928671"/>
            <a:ext cx="3739959" cy="2911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az 13" descr="collegium maius (Small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6" y="928670"/>
            <a:ext cx="354171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Prostokąt 14"/>
          <p:cNvSpPr/>
          <p:nvPr/>
        </p:nvSpPr>
        <p:spPr>
          <a:xfrm>
            <a:off x="7739063" y="3286126"/>
            <a:ext cx="2500312" cy="4619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Collegium </a:t>
            </a:r>
            <a:r>
              <a:rPr lang="pl-PL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Maius</a:t>
            </a:r>
            <a:endParaRPr lang="pl-PL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7810501" y="6286501"/>
            <a:ext cx="1920875" cy="4619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pl-PL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Cloth</a:t>
            </a:r>
            <a:r>
              <a:rPr lang="pl-PL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Hall </a:t>
            </a:r>
            <a:endParaRPr lang="pl-PL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2" name="Obraz 21" descr="sukienice2 (Small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381" y="3714752"/>
            <a:ext cx="3667915" cy="2441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Obraz 23" descr="447px-Adam-Mickiewicz-Monument-by-Rygier-Krako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5037" y="3839971"/>
            <a:ext cx="2155110" cy="2887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Prostokąt 24"/>
          <p:cNvSpPr/>
          <p:nvPr/>
        </p:nvSpPr>
        <p:spPr>
          <a:xfrm>
            <a:off x="2309814" y="5316538"/>
            <a:ext cx="2143125" cy="12001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Adam Mickiewicz Monument</a:t>
            </a:r>
          </a:p>
        </p:txBody>
      </p:sp>
    </p:spTree>
    <p:extLst>
      <p:ext uri="{BB962C8B-B14F-4D97-AF65-F5344CB8AC3E}">
        <p14:creationId xmlns:p14="http://schemas.microsoft.com/office/powerpoint/2010/main" val="208203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/>
          <p:nvPr/>
        </p:nvSpPr>
        <p:spPr>
          <a:xfrm>
            <a:off x="1666876" y="214314"/>
            <a:ext cx="4143375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Royal </a:t>
            </a:r>
            <a:r>
              <a:rPr lang="pl-PL" sz="4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Castle</a:t>
            </a:r>
            <a:r>
              <a:rPr lang="pl-PL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on </a:t>
            </a:r>
            <a:r>
              <a:rPr lang="pl-PL" sz="4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</a:t>
            </a:r>
            <a:r>
              <a:rPr lang="pl-PL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Wawel  Hill</a:t>
            </a:r>
          </a:p>
        </p:txBody>
      </p:sp>
      <p:pic>
        <p:nvPicPr>
          <p:cNvPr id="6" name="Obraz 5" descr="wawel-kra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9" y="1928302"/>
            <a:ext cx="4157653" cy="4305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wawel_zamek_krolewski-chep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944" y="604863"/>
            <a:ext cx="4834396" cy="2927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 descr="2481356580026919454uaWwtO_f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1540" y="3645024"/>
            <a:ext cx="4068258" cy="2791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417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/>
          <p:nvPr/>
        </p:nvSpPr>
        <p:spPr>
          <a:xfrm>
            <a:off x="4192588" y="212725"/>
            <a:ext cx="314325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WROCLAW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271713" y="3482976"/>
            <a:ext cx="314325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Market </a:t>
            </a:r>
            <a:r>
              <a:rPr lang="pl-PL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Square</a:t>
            </a:r>
            <a:endParaRPr lang="pl-PL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7953375" y="1393826"/>
            <a:ext cx="22225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Salt </a:t>
            </a:r>
            <a:r>
              <a:rPr lang="pl-PL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Square</a:t>
            </a:r>
            <a:r>
              <a:rPr lang="pl-PL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pl-PL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6" name="Obraz 15" descr="1512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6" y="2204864"/>
            <a:ext cx="4857744" cy="3238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Obraz 22" descr="3374729205_33cec2afd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0" y="4149306"/>
            <a:ext cx="3357586" cy="251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Obraz 26" descr="wroclaw-2006-03-21-11-44-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520" y="1146556"/>
            <a:ext cx="3429024" cy="2282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398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stokąt 19"/>
          <p:cNvSpPr/>
          <p:nvPr/>
        </p:nvSpPr>
        <p:spPr>
          <a:xfrm>
            <a:off x="2006600" y="6021388"/>
            <a:ext cx="2389188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Archicathedral</a:t>
            </a:r>
            <a:endParaRPr lang="pl-PL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" name="Obraz 11" descr="file_27508_800x600_waterma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696" y="4256607"/>
            <a:ext cx="3743005" cy="2484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az 12" descr="7890_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135" y="1340768"/>
            <a:ext cx="2772906" cy="4214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Prostokąt 17"/>
          <p:cNvSpPr/>
          <p:nvPr/>
        </p:nvSpPr>
        <p:spPr>
          <a:xfrm>
            <a:off x="7315200" y="4025901"/>
            <a:ext cx="314325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National</a:t>
            </a:r>
            <a:r>
              <a:rPr lang="pl-PL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pl-PL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Museum</a:t>
            </a:r>
            <a:endParaRPr lang="pl-PL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1" name="Obraz 20" descr="ogrod_japonsk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041" y="1260580"/>
            <a:ext cx="4049508" cy="2690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Prostokąt 22"/>
          <p:cNvSpPr/>
          <p:nvPr/>
        </p:nvSpPr>
        <p:spPr>
          <a:xfrm>
            <a:off x="4621213" y="723901"/>
            <a:ext cx="314325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Japanese</a:t>
            </a:r>
            <a:r>
              <a:rPr lang="pl-PL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Garden</a:t>
            </a:r>
          </a:p>
        </p:txBody>
      </p:sp>
      <p:pic>
        <p:nvPicPr>
          <p:cNvPr id="26" name="Obraz 25" descr="21861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2678" y="548680"/>
            <a:ext cx="257176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870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ycinek">
  <a:themeElements>
    <a:clrScheme name="Wycine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Wycin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Panoramiczny</PresentationFormat>
  <Paragraphs>26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7" baseType="lpstr">
      <vt:lpstr>Algerian</vt:lpstr>
      <vt:lpstr>Architects Daughter</vt:lpstr>
      <vt:lpstr>Arial</vt:lpstr>
      <vt:lpstr>Calibri</vt:lpstr>
      <vt:lpstr>Century Gothic</vt:lpstr>
      <vt:lpstr>Comic Sans MS</vt:lpstr>
      <vt:lpstr>Good Times</vt:lpstr>
      <vt:lpstr>Monotype Corsiva</vt:lpstr>
      <vt:lpstr>Wingdings 3</vt:lpstr>
      <vt:lpstr>Wycinek</vt:lpstr>
      <vt:lpstr>LARGEST CITIES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LARGEST CITIES</dc:title>
  <dc:creator>Agnieszka</dc:creator>
  <cp:lastModifiedBy>Agnieszka</cp:lastModifiedBy>
  <cp:revision>1</cp:revision>
  <dcterms:created xsi:type="dcterms:W3CDTF">2017-05-26T19:54:39Z</dcterms:created>
  <dcterms:modified xsi:type="dcterms:W3CDTF">2017-05-26T19:54:52Z</dcterms:modified>
</cp:coreProperties>
</file>