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323B-D2FA-4270-816F-A6481FB32485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2E40-84B7-4322-9FC0-77AE7F31B6B9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3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B010-4608-430E-A9CB-52CC9E20BA0C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603E-08AE-4015-ADBF-BCB0CF69E42F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8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F77F-7996-4C3D-9719-521F7282956C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4AE7-4647-4769-96F6-DC8793D787D9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9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7FF8-A34E-420B-B53A-351327875AB6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11DD-54B9-415F-8B6C-3B395703A01D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1B87-AC7B-44F3-AFDB-547CF9E7D855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755F-69BA-41DD-B759-3F0F4A35885A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7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D856-D4BE-44D0-910E-38C09100FBD6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8CB5-C1B0-4E4B-A085-DC4CE178600B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6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D697-32F8-40D4-B8B8-29C8394981C1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2165-C041-41EE-AEAA-AE00B4C262C0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3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9816-E5D3-45ED-B901-0212E8C70214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0395-41CF-47E3-87BB-6883D78CAA59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7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A3D3-7CD2-4E05-BEFA-F9EAA5E73F8B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4851-3205-4C32-B0B3-3AEDDB20A50C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CB6A-8B7E-4666-8090-4F31093EBF9D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8EAC-8E56-47AE-BF8B-EF11710A332C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E935-43D3-408F-BA98-32A84DD1C709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EAE1-9559-4A56-B1C6-E33358BADD36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2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4C03-0141-4448-AA81-4440D645D7FE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ADFD-D58D-4D7A-9869-5FBB487B3962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2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6ED2-569E-451F-8826-247281477CD7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2D50-8A46-497B-916B-65BF8F75A34D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00E8-3E56-4B66-99A4-6F84D8CF8621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BBA6-F290-4E52-868B-C1451D95D9C0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7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F5E0-6E4D-4227-8EE8-D46ECC8F8253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D3C-3C74-483E-B5C3-EC171200EF9F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AA09-36CE-4CF1-942F-9A1F38D7814A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CFBC-1B10-415D-BA84-DAB6FA75B1D8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3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C65E-BF21-41A4-BEDC-33F5008BC943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7EBC-BC5B-4EE8-8FB9-AF9A18BD5BBA}" type="slidenum">
              <a:rPr lang="fr-C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3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8D265-1FBF-4D64-A472-8749CC34BC69}" type="datetimeFigureOut">
              <a:rPr lang="fr-FR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26/05/2017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33DFF-E94D-4AD1-9193-CC0C13E56C1B}" type="slidenum">
              <a:rPr lang="fr-CA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12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7238976" y="5072075"/>
            <a:ext cx="342902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PIEROGIES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- S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</a:rPr>
              <a:t>tuffed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 w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ith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potatoes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and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cottage 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cheese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,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serve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with cream</a:t>
            </a:r>
            <a:endParaRPr lang="pl-P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66844" y="3214686"/>
            <a:ext cx="17145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GOŁĄBKI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Stuffed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Cabbage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Rolls</a:t>
            </a:r>
          </a:p>
        </p:txBody>
      </p:sp>
      <p:pic>
        <p:nvPicPr>
          <p:cNvPr id="13" name="Obraz 12" descr="bigosrecipes6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59" y="3467925"/>
            <a:ext cx="3434724" cy="32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PolandPiero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276" y="790052"/>
            <a:ext cx="2843808" cy="427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sq_golab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14291"/>
            <a:ext cx="2713963" cy="271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39050" y="1173927"/>
            <a:ext cx="2786050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BIGOS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- 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brined cabbage with a variety of meats including smoked sausage and a handful of mushrooms</a:t>
            </a:r>
            <a:endParaRPr lang="en-US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78338" y="107951"/>
            <a:ext cx="4862512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POLISH CUSINE </a:t>
            </a:r>
          </a:p>
        </p:txBody>
      </p:sp>
    </p:spTree>
    <p:extLst>
      <p:ext uri="{BB962C8B-B14F-4D97-AF65-F5344CB8AC3E}">
        <p14:creationId xmlns:p14="http://schemas.microsoft.com/office/powerpoint/2010/main" val="38392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667500" y="2428876"/>
            <a:ext cx="4000500" cy="1477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KROKIETY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 Pancakes stuffed with sauerkraut and mushrooms, fried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usually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serve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with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beetroot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soup.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03376" y="3068638"/>
            <a:ext cx="2500313" cy="646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Potato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pancakes</a:t>
            </a:r>
            <a:endParaRPr lang="pl-PL" b="1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Obraz 7" descr="kroki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049" y="299520"/>
            <a:ext cx="3419872" cy="212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326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40" y="3711680"/>
            <a:ext cx="228234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poland_krakow_rynek-glowny_chee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81" y="4400424"/>
            <a:ext cx="358513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ole tekstowe 18"/>
          <p:cNvSpPr txBox="1"/>
          <p:nvPr/>
        </p:nvSpPr>
        <p:spPr>
          <a:xfrm>
            <a:off x="4595813" y="4214814"/>
            <a:ext cx="1928812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OSCYPEK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cooked, smoked cheese 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0" name="Obraz 19" descr="67613645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64" y="5286364"/>
            <a:ext cx="2223698" cy="146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schabow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5827" y="341192"/>
            <a:ext cx="2484447" cy="231113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3" name="Obraz 12" descr="Wiener-Schnitzel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81527" y="2000240"/>
            <a:ext cx="2339003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4524375" y="1285876"/>
            <a:ext cx="17145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SCHABOWY -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Pork</a:t>
            </a:r>
            <a:r>
              <a:rPr lang="pl-PL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Comic Sans MS" pitchFamily="66" charset="0"/>
              </a:rPr>
              <a:t>Chop</a:t>
            </a:r>
            <a:endParaRPr lang="pl-P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71725" y="61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800" dirty="0">
                <a:solidFill>
                  <a:schemeClr val="bg1"/>
                </a:solidFill>
                <a:latin typeface="Good Times" panose="00000400000000000000" pitchFamily="2" charset="0"/>
              </a:rPr>
              <a:t>POLISH WILDLIFE</a:t>
            </a:r>
            <a:endParaRPr lang="fr-CA" sz="3800" dirty="0">
              <a:solidFill>
                <a:schemeClr val="bg1"/>
              </a:solidFill>
              <a:latin typeface="Good Times" panose="00000400000000000000" pitchFamily="2" charset="0"/>
            </a:endParaRPr>
          </a:p>
        </p:txBody>
      </p:sp>
      <p:sp>
        <p:nvSpPr>
          <p:cNvPr id="11267" name="Prostokąt 25"/>
          <p:cNvSpPr>
            <a:spLocks noChangeArrowheads="1"/>
          </p:cNvSpPr>
          <p:nvPr/>
        </p:nvSpPr>
        <p:spPr bwMode="auto">
          <a:xfrm>
            <a:off x="2225676" y="1530351"/>
            <a:ext cx="254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>
                <a:solidFill>
                  <a:prstClr val="white"/>
                </a:solidFill>
              </a:rPr>
              <a:t>European Bison</a:t>
            </a:r>
            <a:endParaRPr lang="pl-PL" altLang="pl-PL" sz="2400">
              <a:solidFill>
                <a:prstClr val="white"/>
              </a:solidFill>
            </a:endParaRPr>
          </a:p>
        </p:txBody>
      </p:sp>
      <p:sp>
        <p:nvSpPr>
          <p:cNvPr id="11268" name="Prostokąt 27"/>
          <p:cNvSpPr>
            <a:spLocks noChangeArrowheads="1"/>
          </p:cNvSpPr>
          <p:nvPr/>
        </p:nvSpPr>
        <p:spPr bwMode="auto">
          <a:xfrm>
            <a:off x="8150225" y="6021388"/>
            <a:ext cx="189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>
                <a:solidFill>
                  <a:prstClr val="white"/>
                </a:solidFill>
              </a:rPr>
              <a:t>White Stork</a:t>
            </a:r>
            <a:endParaRPr lang="pl-PL" altLang="pl-PL" sz="2400">
              <a:solidFill>
                <a:prstClr val="white"/>
              </a:solidFill>
            </a:endParaRPr>
          </a:p>
        </p:txBody>
      </p:sp>
      <p:pic>
        <p:nvPicPr>
          <p:cNvPr id="17" name="Obraz 16" descr="Zub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19075"/>
            <a:ext cx="3805055" cy="253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zubry_460x3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143381"/>
            <a:ext cx="3357554" cy="270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 descr="White-tailed_Eagle_P1_large_(Mike_Brow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69" y="1414554"/>
            <a:ext cx="3737515" cy="255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2" name="Prostokąt 21"/>
          <p:cNvSpPr>
            <a:spLocks noChangeArrowheads="1"/>
          </p:cNvSpPr>
          <p:nvPr/>
        </p:nvSpPr>
        <p:spPr bwMode="auto">
          <a:xfrm>
            <a:off x="7880350" y="3968751"/>
            <a:ext cx="2433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>
                <a:solidFill>
                  <a:prstClr val="white"/>
                </a:solidFill>
              </a:rPr>
              <a:t>White Tailed Eagle</a:t>
            </a:r>
            <a:endParaRPr lang="pl-PL" altLang="pl-PL" sz="2400">
              <a:solidFill>
                <a:prstClr val="white"/>
              </a:solidFill>
            </a:endParaRPr>
          </a:p>
        </p:txBody>
      </p:sp>
      <p:pic>
        <p:nvPicPr>
          <p:cNvPr id="23" name="Obraz 22" descr="imag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792" y="3999673"/>
            <a:ext cx="2438012" cy="284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5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23"/>
          <p:cNvSpPr>
            <a:spLocks noChangeArrowheads="1"/>
          </p:cNvSpPr>
          <p:nvPr/>
        </p:nvSpPr>
        <p:spPr bwMode="auto">
          <a:xfrm>
            <a:off x="6453189" y="3313113"/>
            <a:ext cx="187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>
                <a:solidFill>
                  <a:prstClr val="white"/>
                </a:solidFill>
                <a:latin typeface="Comic Sans MS" panose="030F0702030302020204" pitchFamily="66" charset="0"/>
              </a:rPr>
              <a:t>Wild Boar</a:t>
            </a:r>
            <a:endParaRPr lang="pl-PL" altLang="pl-PL" sz="24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Prostokąt 9"/>
          <p:cNvSpPr>
            <a:spLocks noChangeArrowheads="1"/>
          </p:cNvSpPr>
          <p:nvPr/>
        </p:nvSpPr>
        <p:spPr bwMode="auto">
          <a:xfrm>
            <a:off x="5453064" y="561976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>
                <a:solidFill>
                  <a:prstClr val="white"/>
                </a:solidFill>
                <a:latin typeface="Comic Sans MS" panose="030F0702030302020204" pitchFamily="66" charset="0"/>
              </a:rPr>
              <a:t>European Beaver</a:t>
            </a:r>
            <a:endParaRPr lang="pl-PL" altLang="pl-PL" sz="24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 descr="OSBEN-00001049-001-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4" y="1100421"/>
            <a:ext cx="3357554" cy="42862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Obraz 11" descr="article-1022127-016033C400000578-326_468x3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464" y="1"/>
            <a:ext cx="3693536" cy="314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dz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7" y="3948254"/>
            <a:ext cx="3884143" cy="290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Prostokąt 18"/>
          <p:cNvSpPr>
            <a:spLocks noChangeArrowheads="1"/>
          </p:cNvSpPr>
          <p:nvPr/>
        </p:nvSpPr>
        <p:spPr bwMode="auto">
          <a:xfrm>
            <a:off x="2179639" y="5807076"/>
            <a:ext cx="2332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>
                <a:solidFill>
                  <a:prstClr val="white"/>
                </a:solidFill>
                <a:latin typeface="Comic Sans MS" panose="030F0702030302020204" pitchFamily="66" charset="0"/>
              </a:rPr>
              <a:t>European Lynx</a:t>
            </a:r>
            <a:endParaRPr lang="pl-PL" altLang="pl-PL" sz="24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Panoramiczny</PresentationFormat>
  <Paragraphs>20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Comic Sans MS</vt:lpstr>
      <vt:lpstr>Good Times</vt:lpstr>
      <vt:lpstr>Tahoma</vt:lpstr>
      <vt:lpstr>Wingdings 3</vt:lpstr>
      <vt:lpstr>Wycinek</vt:lpstr>
      <vt:lpstr>Prezentacja programu PowerPoint</vt:lpstr>
      <vt:lpstr>Prezentacja programu PowerPoint</vt:lpstr>
      <vt:lpstr>POLISH WILDLIFE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</dc:creator>
  <cp:lastModifiedBy>Agnieszka</cp:lastModifiedBy>
  <cp:revision>1</cp:revision>
  <dcterms:created xsi:type="dcterms:W3CDTF">2017-05-26T19:53:33Z</dcterms:created>
  <dcterms:modified xsi:type="dcterms:W3CDTF">2017-05-26T19:53:56Z</dcterms:modified>
</cp:coreProperties>
</file>