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92C00BD7-EEAC-43C1-A1BD-0AE3CB1F8ED2}"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78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B57FC24-DC4F-4E85-BF42-9DEE491C21F9}" type="datetimeFigureOut">
              <a:rPr lang="pl-PL" smtClean="0"/>
              <a:t>2021-02-25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300588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11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02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187713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15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009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335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06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392997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57FC24-DC4F-4E85-BF42-9DEE491C21F9}" type="datetimeFigureOut">
              <a:rPr lang="pl-PL" smtClean="0"/>
              <a:t>2021-02-25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C00BD7-EEAC-43C1-A1BD-0AE3CB1F8ED2}"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73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7B57FC24-DC4F-4E85-BF42-9DEE491C21F9}" type="datetimeFigureOut">
              <a:rPr lang="pl-PL" smtClean="0"/>
              <a:t>2021-02-25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85352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7B57FC24-DC4F-4E85-BF42-9DEE491C21F9}" type="datetimeFigureOut">
              <a:rPr lang="pl-PL" smtClean="0"/>
              <a:t>2021-02-25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2C00BD7-EEAC-43C1-A1BD-0AE3CB1F8ED2}"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85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7B57FC24-DC4F-4E85-BF42-9DEE491C21F9}" type="datetimeFigureOut">
              <a:rPr lang="pl-PL" smtClean="0"/>
              <a:t>2021-02-25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2C00BD7-EEAC-43C1-A1BD-0AE3CB1F8ED2}"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10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7FC24-DC4F-4E85-BF42-9DEE491C21F9}" type="datetimeFigureOut">
              <a:rPr lang="pl-PL" smtClean="0"/>
              <a:t>2021-02-25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34732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B57FC24-DC4F-4E85-BF42-9DEE491C21F9}" type="datetimeFigureOut">
              <a:rPr lang="pl-PL" smtClean="0"/>
              <a:t>2021-02-25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C00BD7-EEAC-43C1-A1BD-0AE3CB1F8ED2}"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4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B57FC24-DC4F-4E85-BF42-9DEE491C21F9}" type="datetimeFigureOut">
              <a:rPr lang="pl-PL" smtClean="0"/>
              <a:t>2021-02-25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C00BD7-EEAC-43C1-A1BD-0AE3CB1F8ED2}" type="slidenum">
              <a:rPr lang="pl-PL" smtClean="0"/>
              <a:t>‹#›</a:t>
            </a:fld>
            <a:endParaRPr lang="pl-PL"/>
          </a:p>
        </p:txBody>
      </p:sp>
    </p:spTree>
    <p:extLst>
      <p:ext uri="{BB962C8B-B14F-4D97-AF65-F5344CB8AC3E}">
        <p14:creationId xmlns:p14="http://schemas.microsoft.com/office/powerpoint/2010/main" val="346053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57FC24-DC4F-4E85-BF42-9DEE491C21F9}" type="datetimeFigureOut">
              <a:rPr lang="pl-PL" smtClean="0"/>
              <a:t>2021-02-25</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C00BD7-EEAC-43C1-A1BD-0AE3CB1F8ED2}" type="slidenum">
              <a:rPr lang="pl-PL" smtClean="0"/>
              <a:t>‹#›</a:t>
            </a:fld>
            <a:endParaRPr lang="pl-PL"/>
          </a:p>
        </p:txBody>
      </p:sp>
    </p:spTree>
    <p:extLst>
      <p:ext uri="{BB962C8B-B14F-4D97-AF65-F5344CB8AC3E}">
        <p14:creationId xmlns:p14="http://schemas.microsoft.com/office/powerpoint/2010/main" val="3472296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92398" y="2153541"/>
            <a:ext cx="6759251" cy="2386806"/>
          </a:xfrm>
        </p:spPr>
        <p:txBody>
          <a:bodyPr/>
          <a:lstStyle/>
          <a:p>
            <a:r>
              <a:rPr lang="pl-PL" dirty="0" smtClean="0"/>
              <a:t>Jak bezpiecznie korzystać z mediów społecznościowych?</a:t>
            </a:r>
            <a:endParaRPr lang="pl-PL" dirty="0"/>
          </a:p>
        </p:txBody>
      </p:sp>
      <p:pic>
        <p:nvPicPr>
          <p:cNvPr id="4" name="Obraz 3"/>
          <p:cNvPicPr>
            <a:picLocks noChangeAspect="1"/>
          </p:cNvPicPr>
          <p:nvPr/>
        </p:nvPicPr>
        <p:blipFill>
          <a:blip r:embed="rId2"/>
          <a:stretch>
            <a:fillRect/>
          </a:stretch>
        </p:blipFill>
        <p:spPr>
          <a:xfrm rot="997620">
            <a:off x="8278338" y="1751889"/>
            <a:ext cx="1429684" cy="803301"/>
          </a:xfrm>
          <a:prstGeom prst="rect">
            <a:avLst/>
          </a:prstGeom>
        </p:spPr>
      </p:pic>
      <p:pic>
        <p:nvPicPr>
          <p:cNvPr id="5" name="Obraz 4"/>
          <p:cNvPicPr>
            <a:picLocks noChangeAspect="1"/>
          </p:cNvPicPr>
          <p:nvPr/>
        </p:nvPicPr>
        <p:blipFill rotWithShape="1">
          <a:blip r:embed="rId3"/>
          <a:srcRect l="7445" t="1276" r="4740"/>
          <a:stretch/>
        </p:blipFill>
        <p:spPr>
          <a:xfrm rot="20311270">
            <a:off x="2459805" y="1941855"/>
            <a:ext cx="1351168" cy="850659"/>
          </a:xfrm>
          <a:prstGeom prst="rect">
            <a:avLst/>
          </a:prstGeom>
        </p:spPr>
      </p:pic>
      <p:pic>
        <p:nvPicPr>
          <p:cNvPr id="6" name="Obraz 5"/>
          <p:cNvPicPr>
            <a:picLocks noChangeAspect="1"/>
          </p:cNvPicPr>
          <p:nvPr/>
        </p:nvPicPr>
        <p:blipFill>
          <a:blip r:embed="rId4"/>
          <a:stretch>
            <a:fillRect/>
          </a:stretch>
        </p:blipFill>
        <p:spPr>
          <a:xfrm rot="958992">
            <a:off x="8627826" y="4198421"/>
            <a:ext cx="1041925" cy="1041925"/>
          </a:xfrm>
          <a:prstGeom prst="rect">
            <a:avLst/>
          </a:prstGeom>
        </p:spPr>
      </p:pic>
      <p:pic>
        <p:nvPicPr>
          <p:cNvPr id="7" name="Obraz 6"/>
          <p:cNvPicPr>
            <a:picLocks noChangeAspect="1"/>
          </p:cNvPicPr>
          <p:nvPr/>
        </p:nvPicPr>
        <p:blipFill rotWithShape="1">
          <a:blip r:embed="rId5"/>
          <a:srcRect l="11012" t="2574" r="11964"/>
          <a:stretch/>
        </p:blipFill>
        <p:spPr>
          <a:xfrm rot="20574359">
            <a:off x="2467849" y="4596737"/>
            <a:ext cx="1181253" cy="537893"/>
          </a:xfrm>
          <a:prstGeom prst="rect">
            <a:avLst/>
          </a:prstGeom>
        </p:spPr>
      </p:pic>
    </p:spTree>
    <p:extLst>
      <p:ext uri="{BB962C8B-B14F-4D97-AF65-F5344CB8AC3E}">
        <p14:creationId xmlns:p14="http://schemas.microsoft.com/office/powerpoint/2010/main" val="1879226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Publikuj odpowiedzialnie!</a:t>
            </a:r>
            <a:endParaRPr lang="pl-PL" dirty="0"/>
          </a:p>
        </p:txBody>
      </p:sp>
      <p:sp>
        <p:nvSpPr>
          <p:cNvPr id="3" name="Symbol zastępczy zawartości 2"/>
          <p:cNvSpPr>
            <a:spLocks noGrp="1"/>
          </p:cNvSpPr>
          <p:nvPr>
            <p:ph idx="1"/>
          </p:nvPr>
        </p:nvSpPr>
        <p:spPr>
          <a:xfrm>
            <a:off x="1295402" y="2545063"/>
            <a:ext cx="9601196" cy="3318936"/>
          </a:xfrm>
        </p:spPr>
        <p:txBody>
          <a:bodyPr/>
          <a:lstStyle/>
          <a:p>
            <a:pPr marL="0" indent="0" algn="ctr">
              <a:buNone/>
            </a:pPr>
            <a:r>
              <a:rPr lang="pl-PL" dirty="0"/>
              <a:t>Wszystko co zamieszczasz </a:t>
            </a:r>
            <a:r>
              <a:rPr lang="pl-PL" dirty="0" smtClean="0"/>
              <a:t>w mediach społecznościowych </a:t>
            </a:r>
            <a:r>
              <a:rPr lang="pl-PL" dirty="0"/>
              <a:t>powinno mieć treść nadającą się do pokazania każdemu odbiorcy – nawet jeśli są to informacje wyłącznie prywatne. Należy również zadbać o odpowiednie ustawienia prywatności w portalach społecznościowych.</a:t>
            </a:r>
          </a:p>
        </p:txBody>
      </p:sp>
      <p:pic>
        <p:nvPicPr>
          <p:cNvPr id="4" name="Obraz 3"/>
          <p:cNvPicPr>
            <a:picLocks noChangeAspect="1"/>
          </p:cNvPicPr>
          <p:nvPr/>
        </p:nvPicPr>
        <p:blipFill rotWithShape="1">
          <a:blip r:embed="rId2"/>
          <a:srcRect t="2236" r="3426" b="7215"/>
          <a:stretch/>
        </p:blipFill>
        <p:spPr>
          <a:xfrm>
            <a:off x="4397789" y="4091970"/>
            <a:ext cx="2977232" cy="2090914"/>
          </a:xfrm>
          <a:prstGeom prst="rect">
            <a:avLst/>
          </a:prstGeom>
        </p:spPr>
      </p:pic>
    </p:spTree>
    <p:extLst>
      <p:ext uri="{BB962C8B-B14F-4D97-AF65-F5344CB8AC3E}">
        <p14:creationId xmlns:p14="http://schemas.microsoft.com/office/powerpoint/2010/main" val="343258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Pamiętaj, że w sieci </a:t>
            </a:r>
            <a:r>
              <a:rPr lang="pl-PL" dirty="0" smtClean="0"/>
              <a:t>reprezentujesz</a:t>
            </a:r>
            <a:br>
              <a:rPr lang="pl-PL" dirty="0" smtClean="0"/>
            </a:br>
            <a:r>
              <a:rPr lang="pl-PL" dirty="0" smtClean="0"/>
              <a:t> </a:t>
            </a:r>
            <a:r>
              <a:rPr lang="pl-PL" dirty="0"/>
              <a:t>nie tylko </a:t>
            </a:r>
            <a:r>
              <a:rPr lang="pl-PL" dirty="0" smtClean="0"/>
              <a:t>siebie</a:t>
            </a:r>
            <a:endParaRPr lang="pl-PL" dirty="0"/>
          </a:p>
        </p:txBody>
      </p:sp>
      <p:sp>
        <p:nvSpPr>
          <p:cNvPr id="3" name="Symbol zastępczy zawartości 2"/>
          <p:cNvSpPr>
            <a:spLocks noGrp="1"/>
          </p:cNvSpPr>
          <p:nvPr>
            <p:ph idx="1"/>
          </p:nvPr>
        </p:nvSpPr>
        <p:spPr/>
        <p:txBody>
          <a:bodyPr/>
          <a:lstStyle/>
          <a:p>
            <a:pPr marL="0" indent="0" algn="ctr">
              <a:buNone/>
            </a:pPr>
            <a:r>
              <a:rPr lang="pl-PL" dirty="0"/>
              <a:t>Każde twoje zachowanie w sieci powinno spełniać standardy ustanowione według </a:t>
            </a:r>
            <a:r>
              <a:rPr lang="pl-PL" dirty="0" smtClean="0"/>
              <a:t>panujących </a:t>
            </a:r>
            <a:r>
              <a:rPr lang="pl-PL" dirty="0"/>
              <a:t>zasad w sieci (netykieta) – warto się z nim </a:t>
            </a:r>
            <a:r>
              <a:rPr lang="pl-PL" dirty="0" smtClean="0"/>
              <a:t>zapoznać.</a:t>
            </a:r>
            <a:endParaRPr lang="pl-PL" dirty="0"/>
          </a:p>
        </p:txBody>
      </p:sp>
      <p:pic>
        <p:nvPicPr>
          <p:cNvPr id="4" name="Obraz 3"/>
          <p:cNvPicPr>
            <a:picLocks noChangeAspect="1"/>
          </p:cNvPicPr>
          <p:nvPr/>
        </p:nvPicPr>
        <p:blipFill>
          <a:blip r:embed="rId2"/>
          <a:stretch>
            <a:fillRect/>
          </a:stretch>
        </p:blipFill>
        <p:spPr>
          <a:xfrm>
            <a:off x="4179293" y="3738529"/>
            <a:ext cx="3640932" cy="2137339"/>
          </a:xfrm>
          <a:prstGeom prst="rect">
            <a:avLst/>
          </a:prstGeom>
        </p:spPr>
      </p:pic>
    </p:spTree>
    <p:extLst>
      <p:ext uri="{BB962C8B-B14F-4D97-AF65-F5344CB8AC3E}">
        <p14:creationId xmlns:p14="http://schemas.microsoft.com/office/powerpoint/2010/main" val="2594131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To co raz trafi do sieci, pozostaje tam </a:t>
            </a:r>
            <a:r>
              <a:rPr lang="pl-PL" dirty="0" smtClean="0"/>
              <a:t/>
            </a:r>
            <a:br>
              <a:rPr lang="pl-PL" dirty="0" smtClean="0"/>
            </a:br>
            <a:r>
              <a:rPr lang="pl-PL" dirty="0" smtClean="0"/>
              <a:t>na </a:t>
            </a:r>
            <a:r>
              <a:rPr lang="pl-PL" dirty="0"/>
              <a:t>zawsze</a:t>
            </a:r>
          </a:p>
        </p:txBody>
      </p:sp>
      <p:sp>
        <p:nvSpPr>
          <p:cNvPr id="3" name="Symbol zastępczy zawartości 2"/>
          <p:cNvSpPr>
            <a:spLocks noGrp="1"/>
          </p:cNvSpPr>
          <p:nvPr>
            <p:ph idx="1"/>
          </p:nvPr>
        </p:nvSpPr>
        <p:spPr/>
        <p:txBody>
          <a:bodyPr/>
          <a:lstStyle/>
          <a:p>
            <a:pPr marL="0" indent="0" algn="ctr">
              <a:buNone/>
            </a:pPr>
            <a:r>
              <a:rPr lang="pl-PL" dirty="0"/>
              <a:t>Pamiętaj o tym, że raz zamieszczonych informacji możesz już nie być w stanie usunąć. Zanim zamieścisz zdjęcie lub video zastanów się nad reakcją, jaką może ono wywołać w twoim otoczeniu</a:t>
            </a:r>
            <a:r>
              <a:rPr lang="pl-PL" dirty="0" smtClean="0"/>
              <a:t>.</a:t>
            </a:r>
          </a:p>
          <a:p>
            <a:endParaRPr lang="pl-PL" dirty="0"/>
          </a:p>
        </p:txBody>
      </p:sp>
      <p:sp>
        <p:nvSpPr>
          <p:cNvPr id="5" name="Symbol zastępczy zawartości 2"/>
          <p:cNvSpPr txBox="1">
            <a:spLocks/>
          </p:cNvSpPr>
          <p:nvPr/>
        </p:nvSpPr>
        <p:spPr>
          <a:xfrm>
            <a:off x="8554339" y="6503349"/>
            <a:ext cx="2590085" cy="287031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pl-PL" dirty="0"/>
          </a:p>
        </p:txBody>
      </p:sp>
      <p:pic>
        <p:nvPicPr>
          <p:cNvPr id="4" name="Obraz 3"/>
          <p:cNvPicPr>
            <a:picLocks noChangeAspect="1"/>
          </p:cNvPicPr>
          <p:nvPr/>
        </p:nvPicPr>
        <p:blipFill>
          <a:blip r:embed="rId2"/>
          <a:stretch>
            <a:fillRect/>
          </a:stretch>
        </p:blipFill>
        <p:spPr>
          <a:xfrm>
            <a:off x="4556131" y="3891899"/>
            <a:ext cx="3079736" cy="2087000"/>
          </a:xfrm>
          <a:prstGeom prst="rect">
            <a:avLst/>
          </a:prstGeom>
        </p:spPr>
      </p:pic>
    </p:spTree>
    <p:extLst>
      <p:ext uri="{BB962C8B-B14F-4D97-AF65-F5344CB8AC3E}">
        <p14:creationId xmlns:p14="http://schemas.microsoft.com/office/powerpoint/2010/main" val="2081398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Pozostaw prywatne informacje prywatnymi</a:t>
            </a:r>
          </a:p>
        </p:txBody>
      </p:sp>
      <p:sp>
        <p:nvSpPr>
          <p:cNvPr id="3" name="Symbol zastępczy zawartości 2"/>
          <p:cNvSpPr>
            <a:spLocks noGrp="1"/>
          </p:cNvSpPr>
          <p:nvPr>
            <p:ph idx="1"/>
          </p:nvPr>
        </p:nvSpPr>
        <p:spPr>
          <a:xfrm>
            <a:off x="1751527" y="2668564"/>
            <a:ext cx="6196061" cy="3198757"/>
          </a:xfrm>
        </p:spPr>
        <p:txBody>
          <a:bodyPr numCol="2"/>
          <a:lstStyle/>
          <a:p>
            <a:pPr marL="0" indent="0" algn="ctr">
              <a:buNone/>
            </a:pPr>
            <a:r>
              <a:rPr lang="pl-PL" dirty="0"/>
              <a:t>Możliwość nawiązania z tobą kontaktu przy użyciu sieci jest bardzo istotna. </a:t>
            </a:r>
            <a:r>
              <a:rPr lang="pl-PL" dirty="0" smtClean="0"/>
              <a:t>Nie oferuj jednak </a:t>
            </a:r>
            <a:r>
              <a:rPr lang="pl-PL" dirty="0"/>
              <a:t>prywatnych informacji kontaktowych nikomu, kogo dobrze nie znasz w „realnym” życiu</a:t>
            </a:r>
            <a:r>
              <a:rPr lang="pl-PL" dirty="0" smtClean="0"/>
              <a:t>.</a:t>
            </a:r>
          </a:p>
          <a:p>
            <a:pPr marL="0" indent="0" algn="just">
              <a:buNone/>
            </a:pPr>
            <a:endParaRPr lang="pl-PL" dirty="0"/>
          </a:p>
        </p:txBody>
      </p:sp>
      <p:pic>
        <p:nvPicPr>
          <p:cNvPr id="4" name="Obraz 3"/>
          <p:cNvPicPr>
            <a:picLocks noChangeAspect="1"/>
          </p:cNvPicPr>
          <p:nvPr/>
        </p:nvPicPr>
        <p:blipFill>
          <a:blip r:embed="rId2"/>
          <a:stretch>
            <a:fillRect/>
          </a:stretch>
        </p:blipFill>
        <p:spPr>
          <a:xfrm>
            <a:off x="6408299" y="2668564"/>
            <a:ext cx="3078577" cy="3078577"/>
          </a:xfrm>
          <a:prstGeom prst="rect">
            <a:avLst/>
          </a:prstGeom>
        </p:spPr>
      </p:pic>
    </p:spTree>
    <p:extLst>
      <p:ext uri="{BB962C8B-B14F-4D97-AF65-F5344CB8AC3E}">
        <p14:creationId xmlns:p14="http://schemas.microsoft.com/office/powerpoint/2010/main" val="2778591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Zachowaj dyskrecję planując swoje podróże</a:t>
            </a:r>
          </a:p>
        </p:txBody>
      </p:sp>
      <p:sp>
        <p:nvSpPr>
          <p:cNvPr id="4" name="Symbol zastępczy zawartości 3"/>
          <p:cNvSpPr>
            <a:spLocks noGrp="1"/>
          </p:cNvSpPr>
          <p:nvPr>
            <p:ph idx="1"/>
          </p:nvPr>
        </p:nvSpPr>
        <p:spPr>
          <a:xfrm>
            <a:off x="1295402" y="2589376"/>
            <a:ext cx="5298582" cy="3286492"/>
          </a:xfrm>
        </p:spPr>
        <p:txBody>
          <a:bodyPr/>
          <a:lstStyle/>
          <a:p>
            <a:pPr marL="0" indent="0" algn="ctr">
              <a:buNone/>
            </a:pPr>
            <a:r>
              <a:rPr lang="pl-PL" dirty="0"/>
              <a:t>Informacje o twoich planach wyjazdowych mogą być bardzo interesujące dla różnego rodzaju oszustów. Nie dyskutuj o swoich wyjazdowych planach i nie upubliczniaj informacji na portalach, aż do momentu, gdy zakończysz podróż.</a:t>
            </a:r>
          </a:p>
        </p:txBody>
      </p:sp>
      <p:pic>
        <p:nvPicPr>
          <p:cNvPr id="5" name="Obraz 4"/>
          <p:cNvPicPr>
            <a:picLocks noChangeAspect="1"/>
          </p:cNvPicPr>
          <p:nvPr/>
        </p:nvPicPr>
        <p:blipFill>
          <a:blip r:embed="rId2"/>
          <a:stretch>
            <a:fillRect/>
          </a:stretch>
        </p:blipFill>
        <p:spPr>
          <a:xfrm>
            <a:off x="6937757" y="2748056"/>
            <a:ext cx="3958841" cy="2969131"/>
          </a:xfrm>
          <a:prstGeom prst="rect">
            <a:avLst/>
          </a:prstGeom>
        </p:spPr>
      </p:pic>
    </p:spTree>
    <p:extLst>
      <p:ext uri="{BB962C8B-B14F-4D97-AF65-F5344CB8AC3E}">
        <p14:creationId xmlns:p14="http://schemas.microsoft.com/office/powerpoint/2010/main" val="2328070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Nie odpowiadaj na wiadomości jeśli nie </a:t>
            </a:r>
            <a:r>
              <a:rPr lang="pl-PL" dirty="0" smtClean="0"/>
              <a:t/>
            </a:r>
            <a:br>
              <a:rPr lang="pl-PL" dirty="0" smtClean="0"/>
            </a:br>
            <a:r>
              <a:rPr lang="pl-PL" dirty="0" smtClean="0"/>
              <a:t>znasz </a:t>
            </a:r>
            <a:r>
              <a:rPr lang="pl-PL" dirty="0"/>
              <a:t>nadawcy</a:t>
            </a:r>
          </a:p>
        </p:txBody>
      </p:sp>
      <p:sp>
        <p:nvSpPr>
          <p:cNvPr id="3" name="Symbol zastępczy zawartości 2"/>
          <p:cNvSpPr>
            <a:spLocks noGrp="1"/>
          </p:cNvSpPr>
          <p:nvPr>
            <p:ph idx="1"/>
          </p:nvPr>
        </p:nvSpPr>
        <p:spPr>
          <a:xfrm>
            <a:off x="1295401" y="2674834"/>
            <a:ext cx="4780659" cy="3201034"/>
          </a:xfrm>
        </p:spPr>
        <p:txBody>
          <a:bodyPr/>
          <a:lstStyle/>
          <a:p>
            <a:pPr marL="0" indent="0" algn="ctr">
              <a:buNone/>
            </a:pPr>
            <a:r>
              <a:rPr lang="pl-PL" dirty="0"/>
              <a:t>Media społecznościowe nie są pozbawione możliwości spamowania co daje pole do działania dla złośliwych hakerów, jeśli więc otrzymałeś wiadomość od kogoś, kogo nie znasz najbezpieczniej będzie jeśli ją po prostu zignorujesz.</a:t>
            </a:r>
          </a:p>
        </p:txBody>
      </p:sp>
      <p:pic>
        <p:nvPicPr>
          <p:cNvPr id="4" name="Obraz 3"/>
          <p:cNvPicPr>
            <a:picLocks noChangeAspect="1"/>
          </p:cNvPicPr>
          <p:nvPr/>
        </p:nvPicPr>
        <p:blipFill>
          <a:blip r:embed="rId2"/>
          <a:stretch>
            <a:fillRect/>
          </a:stretch>
        </p:blipFill>
        <p:spPr>
          <a:xfrm>
            <a:off x="6347385" y="2674834"/>
            <a:ext cx="4296888" cy="3340159"/>
          </a:xfrm>
          <a:prstGeom prst="rect">
            <a:avLst/>
          </a:prstGeom>
        </p:spPr>
      </p:pic>
    </p:spTree>
    <p:extLst>
      <p:ext uri="{BB962C8B-B14F-4D97-AF65-F5344CB8AC3E}">
        <p14:creationId xmlns:p14="http://schemas.microsoft.com/office/powerpoint/2010/main" val="39048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Nie używaj tego samego hasła do </a:t>
            </a:r>
            <a:r>
              <a:rPr lang="pl-PL" dirty="0" smtClean="0"/>
              <a:t/>
            </a:r>
            <a:br>
              <a:rPr lang="pl-PL" dirty="0" smtClean="0"/>
            </a:br>
            <a:r>
              <a:rPr lang="pl-PL" dirty="0" smtClean="0"/>
              <a:t>wszystkich </a:t>
            </a:r>
            <a:r>
              <a:rPr lang="pl-PL" dirty="0"/>
              <a:t>kont</a:t>
            </a:r>
          </a:p>
        </p:txBody>
      </p:sp>
      <p:sp>
        <p:nvSpPr>
          <p:cNvPr id="3" name="Symbol zastępczy zawartości 2"/>
          <p:cNvSpPr>
            <a:spLocks noGrp="1"/>
          </p:cNvSpPr>
          <p:nvPr>
            <p:ph idx="1"/>
          </p:nvPr>
        </p:nvSpPr>
        <p:spPr/>
        <p:txBody>
          <a:bodyPr/>
          <a:lstStyle/>
          <a:p>
            <a:pPr marL="0" indent="0" algn="just">
              <a:buNone/>
            </a:pPr>
            <a:r>
              <a:rPr lang="pl-PL" dirty="0"/>
              <a:t>Używanie jednego hasła i loginu do wszystkich portali społecznościowych może być wygodne ale z pewnością nie jest bezpieczne. W przypadku zhakowania lub kradzieży konta o wiele bezpieczniej jest używać innych loginów i oryginalnych haseł dostępu.</a:t>
            </a:r>
          </a:p>
        </p:txBody>
      </p:sp>
      <p:pic>
        <p:nvPicPr>
          <p:cNvPr id="4" name="Obraz 3"/>
          <p:cNvPicPr>
            <a:picLocks noChangeAspect="1"/>
          </p:cNvPicPr>
          <p:nvPr/>
        </p:nvPicPr>
        <p:blipFill>
          <a:blip r:embed="rId2"/>
          <a:stretch>
            <a:fillRect/>
          </a:stretch>
        </p:blipFill>
        <p:spPr>
          <a:xfrm>
            <a:off x="6095999" y="3837061"/>
            <a:ext cx="4155584" cy="2038807"/>
          </a:xfrm>
          <a:prstGeom prst="rect">
            <a:avLst/>
          </a:prstGeom>
        </p:spPr>
      </p:pic>
    </p:spTree>
    <p:extLst>
      <p:ext uri="{BB962C8B-B14F-4D97-AF65-F5344CB8AC3E}">
        <p14:creationId xmlns:p14="http://schemas.microsoft.com/office/powerpoint/2010/main" val="3881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Dziękujemy za uwagę!</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Pracę wykonały:</a:t>
            </a:r>
          </a:p>
          <a:p>
            <a:pPr marL="0" indent="0" algn="ctr">
              <a:buNone/>
            </a:pPr>
            <a:r>
              <a:rPr lang="pl-PL" dirty="0" smtClean="0"/>
              <a:t>Natalia Robaszek</a:t>
            </a:r>
          </a:p>
          <a:p>
            <a:pPr marL="0" indent="0" algn="ctr">
              <a:buNone/>
            </a:pPr>
            <a:r>
              <a:rPr lang="pl-PL" dirty="0" smtClean="0"/>
              <a:t>Anna Męczekalska</a:t>
            </a:r>
          </a:p>
          <a:p>
            <a:pPr marL="0" indent="0" algn="ctr">
              <a:buNone/>
            </a:pPr>
            <a:endParaRPr lang="pl-PL" dirty="0" smtClean="0"/>
          </a:p>
          <a:p>
            <a:endParaRPr lang="pl-PL" dirty="0"/>
          </a:p>
        </p:txBody>
      </p:sp>
    </p:spTree>
    <p:extLst>
      <p:ext uri="{BB962C8B-B14F-4D97-AF65-F5344CB8AC3E}">
        <p14:creationId xmlns:p14="http://schemas.microsoft.com/office/powerpoint/2010/main" val="102230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TotalTime>
  <Words>286</Words>
  <Application>Microsoft Office PowerPoint</Application>
  <PresentationFormat>Panoramiczny</PresentationFormat>
  <Paragraphs>19</Paragraphs>
  <Slides>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9</vt:i4>
      </vt:variant>
    </vt:vector>
  </HeadingPairs>
  <TitlesOfParts>
    <vt:vector size="12" baseType="lpstr">
      <vt:lpstr>Arial</vt:lpstr>
      <vt:lpstr>Garamond</vt:lpstr>
      <vt:lpstr>Organiczny</vt:lpstr>
      <vt:lpstr>Jak bezpiecznie korzystać z mediów społecznościowych?</vt:lpstr>
      <vt:lpstr>Publikuj odpowiedzialnie!</vt:lpstr>
      <vt:lpstr>Pamiętaj, że w sieci reprezentujesz  nie tylko siebie</vt:lpstr>
      <vt:lpstr>To co raz trafi do sieci, pozostaje tam  na zawsze</vt:lpstr>
      <vt:lpstr>Pozostaw prywatne informacje prywatnymi</vt:lpstr>
      <vt:lpstr>Zachowaj dyskrecję planując swoje podróże</vt:lpstr>
      <vt:lpstr>Nie odpowiadaj na wiadomości jeśli nie  znasz nadawcy</vt:lpstr>
      <vt:lpstr>Nie używaj tego samego hasła do  wszystkich kont</vt:lpstr>
      <vt:lpstr>Dziękujemy za uwagę!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bezpiecznie korzystać z mediów społecznościowych?</dc:title>
  <dc:creator>Konto Microsoft</dc:creator>
  <cp:lastModifiedBy>zibi</cp:lastModifiedBy>
  <cp:revision>12</cp:revision>
  <dcterms:created xsi:type="dcterms:W3CDTF">2021-02-11T07:12:23Z</dcterms:created>
  <dcterms:modified xsi:type="dcterms:W3CDTF">2021-02-25T13:20:59Z</dcterms:modified>
</cp:coreProperties>
</file>