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3" r:id="rId3"/>
    <p:sldId id="258" r:id="rId4"/>
    <p:sldId id="264" r:id="rId5"/>
    <p:sldId id="265" r:id="rId6"/>
    <p:sldId id="259" r:id="rId7"/>
    <p:sldId id="260" r:id="rId8"/>
    <p:sldId id="261" r:id="rId9"/>
    <p:sldId id="262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EC4A157-FF69-462F-801C-2E2CB396144B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3B0AE32-E22F-4558-9E1B-A817F1E4783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A157-FF69-462F-801C-2E2CB396144B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AE32-E22F-4558-9E1B-A817F1E4783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A157-FF69-462F-801C-2E2CB396144B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AE32-E22F-4558-9E1B-A817F1E4783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A157-FF69-462F-801C-2E2CB396144B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AE32-E22F-4558-9E1B-A817F1E4783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A157-FF69-462F-801C-2E2CB396144B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AE32-E22F-4558-9E1B-A817F1E4783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A157-FF69-462F-801C-2E2CB396144B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AE32-E22F-4558-9E1B-A817F1E4783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A157-FF69-462F-801C-2E2CB396144B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AE32-E22F-4558-9E1B-A817F1E47837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A157-FF69-462F-801C-2E2CB396144B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AE32-E22F-4558-9E1B-A817F1E4783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A157-FF69-462F-801C-2E2CB396144B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AE32-E22F-4558-9E1B-A817F1E4783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EC4A157-FF69-462F-801C-2E2CB396144B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3B0AE32-E22F-4558-9E1B-A817F1E4783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EC4A157-FF69-462F-801C-2E2CB396144B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3B0AE32-E22F-4558-9E1B-A817F1E4783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EC4A157-FF69-462F-801C-2E2CB396144B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3B0AE32-E22F-4558-9E1B-A817F1E4783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19672" y="1412776"/>
            <a:ext cx="5830997" cy="2232248"/>
          </a:xfrm>
        </p:spPr>
        <p:txBody>
          <a:bodyPr>
            <a:normAutofit fontScale="90000"/>
          </a:bodyPr>
          <a:lstStyle/>
          <a:p>
            <a:r>
              <a:rPr lang="pl-PL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7 kwietnia 2021</a:t>
            </a:r>
            <a:br>
              <a:rPr lang="pl-PL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pl-PL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Światowy Dzień Zdrowia</a:t>
            </a:r>
            <a:endParaRPr lang="pl-PL" sz="5400" dirty="0">
              <a:latin typeface="Monotype Corsiva" panose="03010101010201010101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pl-PL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„Budowanie  sprawiedliwszego </a:t>
            </a:r>
            <a:r>
              <a:rPr lang="pl-PL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     i zdrowszego  </a:t>
            </a:r>
            <a:r>
              <a:rPr lang="pl-PL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świata”</a:t>
            </a:r>
          </a:p>
        </p:txBody>
      </p:sp>
    </p:spTree>
    <p:extLst>
      <p:ext uri="{BB962C8B-B14F-4D97-AF65-F5344CB8AC3E}">
        <p14:creationId xmlns:p14="http://schemas.microsoft.com/office/powerpoint/2010/main" val="3979013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1459290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7 kwietnia  obchodzimy też </a:t>
            </a:r>
            <a:br>
              <a:rPr lang="pl-PL" sz="32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pl-PL" sz="32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DZIEŃ </a:t>
            </a:r>
            <a:r>
              <a:rPr lang="pl-PL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PRACOWNIKA SŁUŻBY ZDROWIA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pl-PL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Z tej okazji wszystkim pracownikom opieki zdrowotnej pragniemy złożyć podziękowania za ciężką i ofiarną pracę na rzecz ochrony zdrowia i </a:t>
            </a:r>
            <a:r>
              <a:rPr lang="pl-PL" sz="3200" dirty="0">
                <a:solidFill>
                  <a:srgbClr val="002060"/>
                </a:solidFill>
                <a:latin typeface="Monotype Corsiva" panose="03010101010201010101" pitchFamily="66" charset="0"/>
              </a:rPr>
              <a:t>ż</a:t>
            </a:r>
            <a:r>
              <a:rPr lang="pl-PL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ycia ludzkiego.</a:t>
            </a:r>
            <a:endParaRPr lang="pl-PL" sz="3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103" name="Picture 7" descr="H:\SZKOŁA 2020-2021\KOMPETENTNI.pl\Nauka zdalna\Środa 24.03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90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236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059690"/>
          </a:xfrm>
        </p:spPr>
        <p:txBody>
          <a:bodyPr>
            <a:noAutofit/>
          </a:bodyPr>
          <a:lstStyle/>
          <a:p>
            <a:r>
              <a:rPr lang="pl-PL" sz="3200" dirty="0" smtClean="0">
                <a:latin typeface="Monotype Corsiva" panose="03010101010201010101" pitchFamily="66" charset="0"/>
              </a:rPr>
              <a:t/>
            </a:r>
            <a:br>
              <a:rPr lang="pl-PL" sz="3200" dirty="0" smtClean="0">
                <a:latin typeface="Monotype Corsiva" panose="03010101010201010101" pitchFamily="66" charset="0"/>
              </a:rPr>
            </a:br>
            <a:r>
              <a:rPr lang="pl-PL" sz="3200" dirty="0">
                <a:latin typeface="Monotype Corsiva" panose="03010101010201010101" pitchFamily="66" charset="0"/>
              </a:rPr>
              <a:t/>
            </a:r>
            <a:br>
              <a:rPr lang="pl-PL" sz="3200" dirty="0">
                <a:latin typeface="Monotype Corsiva" panose="03010101010201010101" pitchFamily="66" charset="0"/>
              </a:rPr>
            </a:br>
            <a:r>
              <a:rPr lang="pl-PL" sz="3200" dirty="0" smtClean="0">
                <a:latin typeface="Monotype Corsiva" panose="03010101010201010101" pitchFamily="66" charset="0"/>
              </a:rPr>
              <a:t/>
            </a:r>
            <a:br>
              <a:rPr lang="pl-PL" sz="3200" dirty="0" smtClean="0">
                <a:latin typeface="Monotype Corsiva" panose="03010101010201010101" pitchFamily="66" charset="0"/>
              </a:rPr>
            </a:br>
            <a:r>
              <a:rPr lang="pl-PL" sz="3200" dirty="0">
                <a:latin typeface="Monotype Corsiva" panose="03010101010201010101" pitchFamily="66" charset="0"/>
              </a:rPr>
              <a:t/>
            </a:r>
            <a:br>
              <a:rPr lang="pl-PL" sz="3200" dirty="0">
                <a:latin typeface="Monotype Corsiva" panose="03010101010201010101" pitchFamily="66" charset="0"/>
              </a:rPr>
            </a:br>
            <a:r>
              <a:rPr lang="pl-PL" sz="3200" dirty="0" smtClean="0">
                <a:latin typeface="Monotype Corsiva" panose="03010101010201010101" pitchFamily="66" charset="0"/>
              </a:rPr>
              <a:t/>
            </a:r>
            <a:br>
              <a:rPr lang="pl-PL" sz="3200" dirty="0" smtClean="0">
                <a:latin typeface="Monotype Corsiva" panose="03010101010201010101" pitchFamily="66" charset="0"/>
              </a:rPr>
            </a:br>
            <a:r>
              <a:rPr lang="pl-PL" sz="3200" dirty="0" smtClean="0">
                <a:latin typeface="Monotype Corsiva" panose="03010101010201010101" pitchFamily="66" charset="0"/>
              </a:rPr>
              <a:t/>
            </a:r>
            <a:br>
              <a:rPr lang="pl-PL" sz="3200" dirty="0" smtClean="0">
                <a:latin typeface="Monotype Corsiva" panose="03010101010201010101" pitchFamily="66" charset="0"/>
              </a:rPr>
            </a:br>
            <a:r>
              <a:rPr lang="pl-PL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“</a:t>
            </a:r>
            <a:r>
              <a:rPr lang="pl-PL" sz="3200" dirty="0">
                <a:solidFill>
                  <a:srgbClr val="FF0000"/>
                </a:solidFill>
                <a:latin typeface="Monotype Corsiva" panose="03010101010201010101" pitchFamily="66" charset="0"/>
              </a:rPr>
              <a:t>Zdrowie stanowi prawo człowieka.              Nikt nie powinien chorować lub umierać tylko dlatego, że jest biedny lub nie ma możliwości dostępu do potrzebnych świadczeń </a:t>
            </a:r>
            <a:r>
              <a:rPr lang="pl-PL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…” </a:t>
            </a:r>
            <a:br>
              <a:rPr lang="pl-PL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pl-PL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                                                  </a:t>
            </a:r>
            <a:r>
              <a:rPr lang="pl-PL" sz="1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(</a:t>
            </a:r>
            <a:r>
              <a:rPr lang="pl-PL" sz="1800" dirty="0">
                <a:solidFill>
                  <a:srgbClr val="FF0000"/>
                </a:solidFill>
                <a:latin typeface="Monotype Corsiva" panose="03010101010201010101" pitchFamily="66" charset="0"/>
              </a:rPr>
              <a:t>WHO</a:t>
            </a:r>
            <a:r>
              <a:rPr lang="pl-PL" sz="1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)</a:t>
            </a:r>
            <a:br>
              <a:rPr lang="pl-PL" sz="1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endParaRPr lang="pl-PL" sz="18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2736"/>
            <a:ext cx="4608512" cy="399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650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203706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Jak powstała Światowa Organizacja Zdrowia (WHO) i czym się </a:t>
            </a:r>
            <a:r>
              <a:rPr lang="pl-PL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zajmuje ?</a:t>
            </a:r>
            <a:br>
              <a:rPr lang="pl-PL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pl-PL" sz="3600" dirty="0" smtClean="0">
                <a:latin typeface="Monotype Corsiva" panose="03010101010201010101" pitchFamily="66" charset="0"/>
              </a:rPr>
              <a:t/>
            </a:r>
            <a:br>
              <a:rPr lang="pl-PL" sz="3600" dirty="0" smtClean="0">
                <a:latin typeface="Monotype Corsiva" panose="03010101010201010101" pitchFamily="66" charset="0"/>
              </a:rPr>
            </a:br>
            <a:r>
              <a:rPr lang="pl-PL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Światowa </a:t>
            </a:r>
            <a:r>
              <a:rPr lang="pl-PL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Organizacja Zdrowia, WHO </a:t>
            </a:r>
            <a:r>
              <a:rPr lang="pl-PL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(z. j. </a:t>
            </a:r>
            <a:r>
              <a:rPr lang="pl-PL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ang. World </a:t>
            </a:r>
            <a:r>
              <a:rPr lang="pl-PL" sz="36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Health</a:t>
            </a:r>
            <a:r>
              <a:rPr lang="pl-PL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 Organization) – </a:t>
            </a:r>
            <a:r>
              <a:rPr lang="pl-PL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to organizacja </a:t>
            </a:r>
            <a:r>
              <a:rPr lang="pl-PL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działająca w ramach Organizacji Narodów Zjednoczonych (ONZ) zajmująca się ochroną zdrowia. </a:t>
            </a:r>
            <a:r>
              <a:rPr lang="pl-PL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Została założona 7 kwietnia 1948 roku</a:t>
            </a:r>
            <a:r>
              <a:rPr lang="pl-PL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. Siedziba WHO znajduje się </a:t>
            </a:r>
            <a:r>
              <a:rPr lang="pl-PL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         w </a:t>
            </a:r>
            <a:r>
              <a:rPr lang="pl-PL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Genewie</a:t>
            </a:r>
            <a:r>
              <a:rPr lang="pl-PL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r>
              <a:rPr lang="pl-PL" sz="2800" dirty="0" smtClean="0">
                <a:latin typeface="Monotype Corsiva" panose="03010101010201010101" pitchFamily="66" charset="0"/>
              </a:rPr>
              <a:t/>
            </a:r>
            <a:br>
              <a:rPr lang="pl-PL" sz="2800" dirty="0" smtClean="0">
                <a:latin typeface="Monotype Corsiva" panose="03010101010201010101" pitchFamily="66" charset="0"/>
              </a:rPr>
            </a:br>
            <a:endParaRPr lang="pl-PL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623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5023" y="692696"/>
            <a:ext cx="6965245" cy="5400600"/>
          </a:xfrm>
        </p:spPr>
        <p:txBody>
          <a:bodyPr>
            <a:normAutofit fontScale="90000"/>
          </a:bodyPr>
          <a:lstStyle/>
          <a:p>
            <a:r>
              <a:rPr lang="pl-PL" sz="3600" dirty="0" smtClean="0">
                <a:latin typeface="Monotype Corsiva" panose="03010101010201010101" pitchFamily="66" charset="0"/>
              </a:rPr>
              <a:t/>
            </a:r>
            <a:br>
              <a:rPr lang="pl-PL" sz="3600" dirty="0" smtClean="0">
                <a:latin typeface="Monotype Corsiva" panose="03010101010201010101" pitchFamily="66" charset="0"/>
              </a:rPr>
            </a:br>
            <a:r>
              <a:rPr lang="pl-PL" sz="3600" dirty="0" smtClean="0">
                <a:latin typeface="Monotype Corsiva" panose="03010101010201010101" pitchFamily="66" charset="0"/>
              </a:rPr>
              <a:t/>
            </a:r>
            <a:br>
              <a:rPr lang="pl-PL" sz="3600" dirty="0" smtClean="0">
                <a:latin typeface="Monotype Corsiva" panose="03010101010201010101" pitchFamily="66" charset="0"/>
              </a:rPr>
            </a:br>
            <a:r>
              <a:rPr lang="pl-PL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Zadania i cele WHO</a:t>
            </a:r>
            <a:br>
              <a:rPr lang="pl-PL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pl-PL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pl-PL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pl-PL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Zadaniem </a:t>
            </a:r>
            <a:r>
              <a:rPr lang="pl-PL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WHO jest działanie na rzecz zwiększenia współpracy między państwami w dziedzinie ochrony zdrowia i zwalczania epidemii chorób zakaźnych, a także ustalanie norm dotyczących składu lekarstw i jakości żywności. Organizacja dąży również do zapewnienia opieki medycznej ludności świata oraz zmniejszenia umieralności niemowląt.</a:t>
            </a:r>
            <a:r>
              <a:rPr lang="pl-PL" dirty="0">
                <a:solidFill>
                  <a:srgbClr val="002060"/>
                </a:solidFill>
              </a:rPr>
              <a:t/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/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059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843666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rgbClr val="002060"/>
                </a:solidFill>
                <a:latin typeface="Monotype Corsiva" panose="03010101010201010101" pitchFamily="66" charset="0"/>
              </a:rPr>
              <a:t>Do największych sukcesów tej organizacji należy zwalczanie epidemii groźnych chorób, takich jak: ospa prawdziwa, gruźlica, malaria, cholera czy dżuma poprzez masowe szczepienie. WHO walczy także z </a:t>
            </a:r>
            <a:r>
              <a:rPr lang="pl-PL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AIDS.</a:t>
            </a:r>
            <a:endParaRPr lang="pl-PL" sz="3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404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059690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Każdego roku WHO wybiera jeden kluczowy problem dotyczący zdrowia publicznego, który w danym okresie wymaga szczególnej uwagi, a którego skutki odczuwalne są w skali całego świata, zachęcając do wspólnego działania ludzi w różnym wieku </a:t>
            </a:r>
            <a:r>
              <a:rPr lang="pl-PL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      i </a:t>
            </a:r>
            <a:r>
              <a:rPr lang="pl-PL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z różnych społeczności</a:t>
            </a:r>
            <a:r>
              <a:rPr lang="pl-PL" sz="36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2200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203706"/>
          </a:xfrm>
        </p:spPr>
        <p:txBody>
          <a:bodyPr>
            <a:noAutofit/>
          </a:bodyPr>
          <a:lstStyle/>
          <a:p>
            <a:r>
              <a:rPr lang="pl-PL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Tematem Światowego Dnia Zdrowia </a:t>
            </a:r>
            <a:r>
              <a:rPr lang="pl-PL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     w </a:t>
            </a:r>
            <a:r>
              <a:rPr lang="pl-PL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2021r., jest „Budowanie  sprawiedliwszego i  zdrowszego  świata”. Motyw przewodni związany jest </a:t>
            </a:r>
            <a:r>
              <a:rPr lang="pl-PL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               z </a:t>
            </a:r>
            <a:r>
              <a:rPr lang="pl-PL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obecną sytuacją epidemiologiczną </a:t>
            </a:r>
            <a:r>
              <a:rPr lang="pl-PL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            i </a:t>
            </a:r>
            <a:r>
              <a:rPr lang="pl-PL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działaniami związanymi z zapobieganiem rozprzestrzenianiu się wirusa SARS-Co V-2. </a:t>
            </a:r>
          </a:p>
        </p:txBody>
      </p:sp>
    </p:spTree>
    <p:extLst>
      <p:ext uri="{BB962C8B-B14F-4D97-AF65-F5344CB8AC3E}">
        <p14:creationId xmlns:p14="http://schemas.microsoft.com/office/powerpoint/2010/main" val="3983783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627642"/>
          </a:xfrm>
        </p:spPr>
        <p:txBody>
          <a:bodyPr>
            <a:noAutofit/>
          </a:bodyPr>
          <a:lstStyle/>
          <a:p>
            <a:r>
              <a:rPr lang="pl-PL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Obecna sytuacja epidemiologiczna podkreśla istotne znaczenie służby zdrowia, dostępu  do leczenia, a przede  wszystkim rolę personelu medycznego w czasie pandemii.</a:t>
            </a:r>
          </a:p>
        </p:txBody>
      </p:sp>
    </p:spTree>
    <p:extLst>
      <p:ext uri="{BB962C8B-B14F-4D97-AF65-F5344CB8AC3E}">
        <p14:creationId xmlns:p14="http://schemas.microsoft.com/office/powerpoint/2010/main" val="386094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6965245" cy="4987682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Co My możemy zrobić dla </a:t>
            </a:r>
            <a:r>
              <a:rPr lang="pl-PL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świata?</a:t>
            </a:r>
            <a:br>
              <a:rPr lang="pl-PL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pl-PL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Działania </a:t>
            </a:r>
            <a:r>
              <a:rPr lang="pl-PL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zmierzające do </a:t>
            </a:r>
            <a:r>
              <a:rPr lang="pl-PL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budowania sprawiedliwszego i  zdrowszego świata każdy </a:t>
            </a:r>
            <a:r>
              <a:rPr lang="pl-PL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z nas może podejmować w swoim otoczeniu, poprzez promocję zdrowego stylu życia, zachęcanie do badań profilaktycznych i dbania o zdrowie swoje i swoich najbliższych. W tym trudnym okresie pandemii powinniśmy dbać zarówno o swoje zdrowie fizyczne, </a:t>
            </a:r>
            <a:r>
              <a:rPr lang="pl-PL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             jak </a:t>
            </a:r>
            <a:r>
              <a:rPr lang="pl-PL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i psychiczne</a:t>
            </a:r>
            <a:r>
              <a:rPr lang="pl-PL" dirty="0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25582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ezka">
  <a:themeElements>
    <a:clrScheme name="Pinezk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nezk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ezk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74</TotalTime>
  <Words>190</Words>
  <Application>Microsoft Office PowerPoint</Application>
  <PresentationFormat>Pokaz na ekranie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Pinezka</vt:lpstr>
      <vt:lpstr>7 kwietnia 2021 Światowy Dzień Zdrowia</vt:lpstr>
      <vt:lpstr>      “Zdrowie stanowi prawo człowieka.              Nikt nie powinien chorować lub umierać tylko dlatego, że jest biedny lub nie ma możliwości dostępu do potrzebnych świadczeń …”                                                           (WHO) </vt:lpstr>
      <vt:lpstr>Jak powstała Światowa Organizacja Zdrowia (WHO) i czym się zajmuje ?  Światowa Organizacja Zdrowia, WHO (z. j. ang. World Health Organization) – to organizacja działająca w ramach Organizacji Narodów Zjednoczonych (ONZ) zajmująca się ochroną zdrowia. Została założona 7 kwietnia 1948 roku. Siedziba WHO znajduje się                    w Genewie. </vt:lpstr>
      <vt:lpstr>  Zadania i cele WHO  Zadaniem WHO jest działanie na rzecz zwiększenia współpracy między państwami w dziedzinie ochrony zdrowia i zwalczania epidemii chorób zakaźnych, a także ustalanie norm dotyczących składu lekarstw i jakości żywności. Organizacja dąży również do zapewnienia opieki medycznej ludności świata oraz zmniejszenia umieralności niemowląt.  .</vt:lpstr>
      <vt:lpstr>Do największych sukcesów tej organizacji należy zwalczanie epidemii groźnych chorób, takich jak: ospa prawdziwa, gruźlica, malaria, cholera czy dżuma poprzez masowe szczepienie. WHO walczy także z AIDS.</vt:lpstr>
      <vt:lpstr>Każdego roku WHO wybiera jeden kluczowy problem dotyczący zdrowia publicznego, który w danym okresie wymaga szczególnej uwagi, a którego skutki odczuwalne są w skali całego świata, zachęcając do wspólnego działania ludzi w różnym wieku                 i z różnych społeczności.</vt:lpstr>
      <vt:lpstr>Tematem Światowego Dnia Zdrowia                w 2021r., jest „Budowanie  sprawiedliwszego i  zdrowszego  świata”. Motyw przewodni związany jest                          z obecną sytuacją epidemiologiczną                       i działaniami związanymi z zapobieganiem rozprzestrzenianiu się wirusa SARS-Co V-2. </vt:lpstr>
      <vt:lpstr>Obecna sytuacja epidemiologiczna podkreśla istotne znaczenie służby zdrowia, dostępu  do leczenia, a przede  wszystkim rolę personelu medycznego w czasie pandemii.</vt:lpstr>
      <vt:lpstr>Co My możemy zrobić dla świata? Działania zmierzające do budowania sprawiedliwszego i  zdrowszego świata każdy z nas może podejmować w swoim otoczeniu, poprzez promocję zdrowego stylu życia, zachęcanie do badań profilaktycznych i dbania o zdrowie swoje i swoich najbliższych. W tym trudnym okresie pandemii powinniśmy dbać zarówno o swoje zdrowie fizyczne,                        jak i psychiczne. </vt:lpstr>
      <vt:lpstr>7 kwietnia  obchodzimy też  DZIEŃ PRACOWNIKA SŁUŻBY ZDROWIA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Światowy Dzień Zdrowia</dc:title>
  <dc:creator>Przedszkole 1</dc:creator>
  <cp:lastModifiedBy>Przedszkole 1</cp:lastModifiedBy>
  <cp:revision>14</cp:revision>
  <dcterms:created xsi:type="dcterms:W3CDTF">2021-04-06T07:39:49Z</dcterms:created>
  <dcterms:modified xsi:type="dcterms:W3CDTF">2021-04-06T08:54:01Z</dcterms:modified>
</cp:coreProperties>
</file>