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  <p:sldId id="261" r:id="rId5"/>
    <p:sldId id="262" r:id="rId6"/>
    <p:sldId id="256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8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3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7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6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2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4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3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5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E7BC1-64E3-4FD5-A139-22ED68734965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5B13F-64D4-4A33-82D6-EE816BDB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2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1" y="330851"/>
            <a:ext cx="12192000" cy="685799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000777" y="4919730"/>
            <a:ext cx="1545465" cy="3992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42822" y="4919730"/>
            <a:ext cx="166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FF3399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WARZYWA</a:t>
            </a:r>
            <a:endParaRPr lang="en-US" sz="3200" dirty="0">
              <a:solidFill>
                <a:srgbClr val="FF3399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06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47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66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35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4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6"/>
            <a:ext cx="12192001" cy="6858000"/>
          </a:xfrm>
        </p:spPr>
      </p:pic>
      <p:sp>
        <p:nvSpPr>
          <p:cNvPr id="3" name="Prostokąt 2"/>
          <p:cNvSpPr/>
          <p:nvPr/>
        </p:nvSpPr>
        <p:spPr>
          <a:xfrm>
            <a:off x="4198513" y="2691685"/>
            <a:ext cx="2807594" cy="6053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016062" y="2691685"/>
            <a:ext cx="4159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rgbClr val="FF3399"/>
                </a:solidFill>
                <a:latin typeface="Bell MT" panose="02020503060305020303" pitchFamily="18" charset="0"/>
              </a:rPr>
              <a:t>W</a:t>
            </a:r>
            <a:r>
              <a:rPr lang="pl-PL" sz="4400" dirty="0" smtClean="0">
                <a:solidFill>
                  <a:schemeClr val="accent6"/>
                </a:solidFill>
                <a:latin typeface="Bell MT" panose="02020503060305020303" pitchFamily="18" charset="0"/>
              </a:rPr>
              <a:t>A</a:t>
            </a:r>
            <a:r>
              <a:rPr lang="pl-PL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R</a:t>
            </a:r>
            <a:r>
              <a:rPr lang="pl-PL" sz="4400" dirty="0" smtClean="0">
                <a:solidFill>
                  <a:schemeClr val="accent2">
                    <a:lumMod val="50000"/>
                  </a:schemeClr>
                </a:solidFill>
                <a:latin typeface="Bell MT" panose="02020503060305020303" pitchFamily="18" charset="0"/>
              </a:rPr>
              <a:t>Z</a:t>
            </a:r>
            <a:r>
              <a:rPr lang="pl-PL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Y</a:t>
            </a:r>
            <a:r>
              <a:rPr lang="pl-PL" sz="4400" dirty="0" smtClean="0">
                <a:solidFill>
                  <a:schemeClr val="accent5"/>
                </a:solidFill>
                <a:latin typeface="Bell MT" panose="02020503060305020303" pitchFamily="18" charset="0"/>
              </a:rPr>
              <a:t>W</a:t>
            </a:r>
            <a:r>
              <a:rPr lang="pl-PL" sz="4400" dirty="0" smtClean="0">
                <a:solidFill>
                  <a:srgbClr val="C00000"/>
                </a:solidFill>
                <a:latin typeface="Bell MT" panose="02020503060305020303" pitchFamily="18" charset="0"/>
              </a:rPr>
              <a:t>A</a:t>
            </a:r>
            <a:endParaRPr lang="en-US" sz="4400" dirty="0">
              <a:solidFill>
                <a:srgbClr val="FF3399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Panoramiczny</PresentationFormat>
  <Paragraphs>2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3" baseType="lpstr">
      <vt:lpstr>Arabic Typesetting</vt:lpstr>
      <vt:lpstr>Arial</vt:lpstr>
      <vt:lpstr>Bell MT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Admin</cp:lastModifiedBy>
  <cp:revision>6</cp:revision>
  <dcterms:created xsi:type="dcterms:W3CDTF">2020-11-20T17:31:47Z</dcterms:created>
  <dcterms:modified xsi:type="dcterms:W3CDTF">2020-12-15T14:53:17Z</dcterms:modified>
</cp:coreProperties>
</file>