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70" r:id="rId5"/>
    <p:sldId id="271" r:id="rId6"/>
    <p:sldId id="258" r:id="rId7"/>
    <p:sldId id="259" r:id="rId8"/>
    <p:sldId id="260" r:id="rId9"/>
    <p:sldId id="266" r:id="rId10"/>
    <p:sldId id="262" r:id="rId11"/>
    <p:sldId id="263" r:id="rId12"/>
    <p:sldId id="264" r:id="rId13"/>
    <p:sldId id="265" r:id="rId14"/>
    <p:sldId id="272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" name="chimes.wav"/>
          </p:stSnd>
        </p:sndAc>
      </p:transition>
    </mc:Choice>
    <mc:Fallback>
      <p:transition spd="slow" advClick="0" advTm="7000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6E83-D6AE-4FF1-AB86-3D402DA524C0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1489-BB8B-4600-AC2C-FC676C02F341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13" name="chimes.wav"/>
          </p:stSnd>
        </p:sndAc>
      </p:transition>
    </mc:Choice>
    <mc:Fallback>
      <p:transition spd="slow" advClick="0" advTm="7000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9442" y="980729"/>
            <a:ext cx="7117180" cy="4176463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/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3200" b="1" dirty="0">
                <a:solidFill>
                  <a:srgbClr val="FFFF00"/>
                </a:solidFill>
              </a:rPr>
              <a:t/>
            </a:r>
            <a:br>
              <a:rPr lang="pl-PL" sz="3200" b="1" dirty="0">
                <a:solidFill>
                  <a:srgbClr val="FFFF00"/>
                </a:solidFill>
              </a:rPr>
            </a:br>
            <a:r>
              <a:rPr lang="pl-PL" sz="3200" b="1" dirty="0" smtClean="0">
                <a:solidFill>
                  <a:srgbClr val="FFFF00"/>
                </a:solidFill>
              </a:rPr>
              <a:t/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3200" b="1" dirty="0" smtClean="0">
                <a:solidFill>
                  <a:srgbClr val="FFFF00"/>
                </a:solidFill>
              </a:rPr>
              <a:t>Innowacja pedagogiczna ,,CZYTAM Z KLASĄ </a:t>
            </a:r>
            <a:r>
              <a:rPr lang="pl-PL" sz="3200" b="1" dirty="0" err="1" smtClean="0">
                <a:solidFill>
                  <a:srgbClr val="FFFF00"/>
                </a:solidFill>
              </a:rPr>
              <a:t>lekturki</a:t>
            </a:r>
            <a:r>
              <a:rPr lang="pl-PL" sz="3200" b="1" dirty="0" smtClean="0">
                <a:solidFill>
                  <a:srgbClr val="FFFF00"/>
                </a:solidFill>
              </a:rPr>
              <a:t> spod chmurki”</a:t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 </a:t>
            </a:r>
            <a:br>
              <a:rPr lang="pl-PL" sz="2800" dirty="0" smtClean="0">
                <a:solidFill>
                  <a:srgbClr val="FFFF00"/>
                </a:solidFill>
              </a:rPr>
            </a:br>
            <a:endParaRPr lang="pl-PL" sz="2800" b="1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7011006" cy="62562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F0"/>
                </a:solidFill>
              </a:rPr>
              <a:t>Klasa 2 a</a:t>
            </a:r>
            <a:endParaRPr lang="pl-PL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599"/>
            <a:ext cx="3312369" cy="218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0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896544" cy="1440160"/>
          </a:xfrm>
        </p:spPr>
        <p:txBody>
          <a:bodyPr/>
          <a:lstStyle/>
          <a:p>
            <a:pPr algn="ctr"/>
            <a:r>
              <a:rPr lang="pl-PL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października obchodziliśmy w naszej klasie  </a:t>
            </a:r>
            <a:r>
              <a:rPr lang="pl-PL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Światowy Dzień </a:t>
            </a: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Drzewa </a:t>
            </a:r>
            <a:endParaRPr lang="pl-PL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509119" cy="792088"/>
          </a:xfrm>
          <a:ln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 DRZEWA CZYTELNICZEGO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3280" y="1916832"/>
            <a:ext cx="3653136" cy="7920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Wykonanie makiety lasu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459432"/>
            <a:ext cx="4169886" cy="275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:\SZKOŁA 2020-2021\CZYTAM Z KLASĄ\MODUŁ I\ZDJĘCIA 2\P10904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456384" cy="37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SZKOŁA 2020-2021\CZYTAM Z KLASĄ\MODUŁ I\ZDJĘCIA 2\P10904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3"/>
            <a:ext cx="3672408" cy="30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760639" cy="924475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Wizyta p. leśnik z Nadleśnictwa Turek Leśnictwa Czarny Las</a:t>
            </a:r>
            <a:endParaRPr lang="pl-PL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:\SZKOŁA 2020-2021\CZYTAM Z KLASĄ\MODUŁ I\Zdjęcia\P1090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471863" cy="2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SZKOŁA 2020-2021\CZYTAM Z KLASĄ\MODUŁ I\Zdjęcia\P1090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470275" cy="26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rzedszkole 1\AppData\Local\Microsoft\Windows\Temporary Internet Files\Content.IE5\COT933XT\sowa-355305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488202" cy="154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1512167" cy="157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40" y="17944"/>
            <a:ext cx="3889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1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5184576" cy="924475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mieszkańcach naszych lasów słów kilka…</a:t>
            </a:r>
            <a:endParaRPr lang="pl-PL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:\SZKOŁA 2020-2021\CZYTAM Z KLASĄ\MODUŁ I\Zdjęcia\P10904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471863" cy="26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H:\SZKOŁA 2020-2021\CZYTAM Z KLASĄ\MODUŁ I\Zdjęcia\P10904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4" y="2609826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22031"/>
            <a:ext cx="1989137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61247"/>
            <a:ext cx="1497830" cy="11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:\SZKOŁA 2020-2021\CZYTAM Z KLASĄ\MODUŁ I\Zdjęcia\P1090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80" y="2609826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67" y="-243408"/>
            <a:ext cx="4034285" cy="26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8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4354645" cy="737052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FFFF99"/>
                </a:solidFill>
              </a:rPr>
              <a:t>Wycieczka do lasu </a:t>
            </a:r>
            <a:endParaRPr lang="pl-PL" sz="2800" dirty="0">
              <a:solidFill>
                <a:srgbClr val="FFFF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85183" cy="4824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Co nam daje las?                Jak właściwe korzystać                  z jego bogactw? Na te              i inne pytania uczniowie szukali odpowiedzi podczas wycieczki                 do Leśnictwa Czarny Las w Ewinowie i spotkania  z podleśniczym p. Edytą Zawadzką-Cudzich oraz leśniczym Wojciechem Ruskiem. 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43408"/>
            <a:ext cx="40354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:\SZKOŁA 2020-2021\CZYTAM Z KLASĄ\MODUŁ I\Zdjęcia\do prezentacji\IMG_20201016_1037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038475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0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548680"/>
            <a:ext cx="4282637" cy="1584176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Pamiętajmy!!! las jest domem zwierząt,                a my jesteśmy w nim tylko gośćmi…</a:t>
            </a:r>
            <a:endParaRPr lang="pl-PL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:\SZKOŁA 2020-2021\CZYTAM Z KLASĄ\MODUŁ I\Zdjęcia\do prezentacji\IMG_20201016_111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038475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SZKOŁA 2020-2021\CZYTAM Z KLASĄ\MODUŁ I\Zdjęcia\do prezentacji\IMG_20201016_111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38475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99393"/>
            <a:ext cx="40354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7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45564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Serdeczne podziękowania 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 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 Edyty Zawadzkiej - Cudzich 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Pana Wojciecha Ruska 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współpracę, życzliwość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poświęcony 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na odkrywanie tajemnic Czarnego Lasu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składają Uczniowie klasy 2a </a:t>
            </a:r>
            <a:b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wraz z wychowawcą</a:t>
            </a:r>
            <a:endParaRPr lang="pl-P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27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dirty="0">
                <a:solidFill>
                  <a:srgbClr val="FFFF00"/>
                </a:solidFill>
              </a:rPr>
              <a:t>Moduł I</a:t>
            </a:r>
            <a:br>
              <a:rPr lang="pl-PL" sz="2800" b="1" dirty="0">
                <a:solidFill>
                  <a:srgbClr val="FFFF00"/>
                </a:solidFill>
              </a:rPr>
            </a:br>
            <a:r>
              <a:rPr lang="pl-PL" sz="2800" b="1" dirty="0">
                <a:solidFill>
                  <a:srgbClr val="FFFF00"/>
                </a:solidFill>
              </a:rPr>
              <a:t>Mała chmurka w krainie drzew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3924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 marL="0" indent="0"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	Od 1 października rozpoczęliśmy realizację 	Międzynarodowego Projektu Edukacyjnego CZYTAM 	Z KLASĄ </a:t>
            </a:r>
            <a:r>
              <a:rPr lang="pl-PL" sz="2400" dirty="0" err="1" smtClean="0">
                <a:solidFill>
                  <a:srgbClr val="FFFF00"/>
                </a:solidFill>
              </a:rPr>
              <a:t>lekturki</a:t>
            </a:r>
            <a:r>
              <a:rPr lang="pl-PL" sz="2400" dirty="0" smtClean="0">
                <a:solidFill>
                  <a:srgbClr val="FFFF00"/>
                </a:solidFill>
              </a:rPr>
              <a:t> spod chmurki edycja II.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	Nasze działania rozpoczęliśmy od zapoznania się                 	z opowiadaniem o przygodach Chmurki Tosi pt</a:t>
            </a:r>
            <a:r>
              <a:rPr lang="pl-PL" sz="2400" dirty="0">
                <a:solidFill>
                  <a:srgbClr val="FFFF00"/>
                </a:solidFill>
              </a:rPr>
              <a:t>. </a:t>
            </a:r>
            <a:r>
              <a:rPr lang="pl-PL" sz="2400" dirty="0" smtClean="0">
                <a:solidFill>
                  <a:srgbClr val="FFFF00"/>
                </a:solidFill>
              </a:rPr>
              <a:t>	,,</a:t>
            </a:r>
            <a:r>
              <a:rPr lang="pl-PL" sz="2400" dirty="0">
                <a:solidFill>
                  <a:srgbClr val="FFFF00"/>
                </a:solidFill>
              </a:rPr>
              <a:t>Rozchmurzone opowiadanie na </a:t>
            </a:r>
            <a:r>
              <a:rPr lang="pl-PL" sz="2400" dirty="0" smtClean="0">
                <a:solidFill>
                  <a:srgbClr val="FFFF00"/>
                </a:solidFill>
              </a:rPr>
              <a:t>powitanie”                        	i stworzenia w klasie </a:t>
            </a:r>
            <a:r>
              <a:rPr lang="pl-PL" sz="2400" b="1" dirty="0" smtClean="0">
                <a:solidFill>
                  <a:srgbClr val="FFFF00"/>
                </a:solidFill>
              </a:rPr>
              <a:t>KĄCIKA CZYTELNICZEGO</a:t>
            </a:r>
            <a:r>
              <a:rPr lang="pl-PL" sz="2400" dirty="0" smtClean="0">
                <a:solidFill>
                  <a:srgbClr val="FFFF00"/>
                </a:solidFill>
              </a:rPr>
              <a:t>.                  	W nim umieściliśmy Chmurkę  Tosię i małe imienne 	chmurki każdego z uczniów.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FFFF00"/>
                </a:solidFill>
              </a:rPr>
              <a:t>	Na edukacji plastycznej powstały nasze małe 	plastelinowe </a:t>
            </a:r>
            <a:r>
              <a:rPr lang="pl-PL" sz="2400" b="1" dirty="0" smtClean="0">
                <a:solidFill>
                  <a:srgbClr val="FFFF00"/>
                </a:solidFill>
              </a:rPr>
              <a:t>CZYTUSIE.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>
            <a:off x="827584" y="213285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756008" y="32034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0" y="5085184"/>
            <a:ext cx="3175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4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4968551" cy="1512168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Stworzenie </a:t>
            </a:r>
            <a:r>
              <a:rPr lang="pl-PL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klasowej Chmurki Tosi na podstawie tekstu pt. ,,Rozchmurzone opowiadanie na powitanie</a:t>
            </a:r>
            <a:r>
              <a:rPr lang="pl-P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:\SZKOŁA 2020-2021\CZYTAM Z KLASĄ\MODUŁ I\Zdjęcia\P10904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57981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jaśnienie w chmurce 3"/>
          <p:cNvSpPr/>
          <p:nvPr/>
        </p:nvSpPr>
        <p:spPr>
          <a:xfrm rot="13582038">
            <a:off x="415451" y="4916380"/>
            <a:ext cx="1728192" cy="1872208"/>
          </a:xfrm>
          <a:prstGeom prst="cloudCallou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bjaśnienie w chmurce 5"/>
          <p:cNvSpPr/>
          <p:nvPr/>
        </p:nvSpPr>
        <p:spPr>
          <a:xfrm>
            <a:off x="683568" y="1659356"/>
            <a:ext cx="720080" cy="504056"/>
          </a:xfrm>
          <a:prstGeom prst="cloudCallou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w chmurce 6"/>
          <p:cNvSpPr/>
          <p:nvPr/>
        </p:nvSpPr>
        <p:spPr>
          <a:xfrm>
            <a:off x="4788024" y="2780928"/>
            <a:ext cx="720080" cy="50405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7556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murka 7"/>
          <p:cNvSpPr/>
          <p:nvPr/>
        </p:nvSpPr>
        <p:spPr>
          <a:xfrm>
            <a:off x="7334036" y="3645024"/>
            <a:ext cx="144016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88640"/>
            <a:ext cx="3275931" cy="21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:\SZKOŁA 2020-2021\CZYTAM Z KLASĄ\MODUŁ I\ZDJĘCIA 2\P1090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27" y="2163412"/>
            <a:ext cx="3223805" cy="241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rgbClr val="FFFF00"/>
                </a:solidFill>
              </a:rPr>
              <a:t>Nasze </a:t>
            </a:r>
            <a:r>
              <a:rPr lang="pl-PL" sz="2400" dirty="0" err="1" smtClean="0">
                <a:solidFill>
                  <a:srgbClr val="FFFF00"/>
                </a:solidFill>
              </a:rPr>
              <a:t>Czytusie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2800"/>
            <a:ext cx="3129409" cy="209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:\SZKOŁA 2020-2021\CZYTAM Z KLASĄ\MODUŁ I\ZDJĘCIA 2\P1090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471863" cy="26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SZKOŁA 2020-2021\CZYTAM Z KLASĄ\MODUŁ I\ZDJĘCIA 2\IMG_20201019_092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6119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9328" y="675724"/>
            <a:ext cx="7155080" cy="5849620"/>
          </a:xfrm>
        </p:spPr>
        <p:txBody>
          <a:bodyPr/>
          <a:lstStyle/>
          <a:p>
            <a:r>
              <a:rPr lang="pl-PL" sz="2000" dirty="0" smtClean="0">
                <a:solidFill>
                  <a:srgbClr val="FFFF00"/>
                </a:solidFill>
              </a:rPr>
              <a:t>Naszą </a:t>
            </a:r>
            <a:r>
              <a:rPr lang="pl-PL" sz="2000" dirty="0">
                <a:solidFill>
                  <a:srgbClr val="FFFF00"/>
                </a:solidFill>
              </a:rPr>
              <a:t>podróż po świecie lektur rozpoczęliśmy od książki </a:t>
            </a:r>
            <a:r>
              <a:rPr lang="pl-PL" sz="2000" dirty="0" smtClean="0">
                <a:solidFill>
                  <a:srgbClr val="FFFF00"/>
                </a:solidFill>
              </a:rPr>
              <a:t>Danuty </a:t>
            </a:r>
            <a:r>
              <a:rPr lang="pl-PL" sz="2000" dirty="0" err="1">
                <a:solidFill>
                  <a:srgbClr val="FFFF00"/>
                </a:solidFill>
              </a:rPr>
              <a:t>Parlak</a:t>
            </a:r>
            <a:r>
              <a:rPr lang="pl-PL" sz="2000" dirty="0">
                <a:solidFill>
                  <a:srgbClr val="FFFF00"/>
                </a:solidFill>
              </a:rPr>
              <a:t> ,,Kapelusz Pani Wrony”. </a:t>
            </a:r>
            <a:r>
              <a:rPr lang="pl-PL" sz="2000" dirty="0" smtClean="0">
                <a:solidFill>
                  <a:srgbClr val="FFFF00"/>
                </a:solidFill>
              </a:rPr>
              <a:t>Ozdobiliśmy pierwszą stronę </a:t>
            </a:r>
            <a:r>
              <a:rPr lang="pl-PL" sz="2000" dirty="0">
                <a:solidFill>
                  <a:srgbClr val="FFFF00"/>
                </a:solidFill>
              </a:rPr>
              <a:t>LEKTURNIKA </a:t>
            </a:r>
            <a:r>
              <a:rPr lang="pl-PL" sz="2000" dirty="0" smtClean="0">
                <a:solidFill>
                  <a:srgbClr val="FFFF00"/>
                </a:solidFill>
              </a:rPr>
              <a:t>                              i uzupełnialiśmy strony </a:t>
            </a:r>
            <a:r>
              <a:rPr lang="pl-PL" sz="2000" dirty="0">
                <a:solidFill>
                  <a:srgbClr val="FFFF00"/>
                </a:solidFill>
              </a:rPr>
              <a:t>w module I </a:t>
            </a:r>
            <a:r>
              <a:rPr lang="pl-PL" sz="2000" dirty="0" smtClean="0">
                <a:solidFill>
                  <a:srgbClr val="FFFF00"/>
                </a:solidFill>
              </a:rPr>
              <a:t>związane                       z </a:t>
            </a:r>
            <a:r>
              <a:rPr lang="pl-PL" sz="2000" dirty="0">
                <a:solidFill>
                  <a:srgbClr val="FFFF00"/>
                </a:solidFill>
              </a:rPr>
              <a:t>przeczytaną </a:t>
            </a:r>
            <a:r>
              <a:rPr lang="pl-PL" sz="2000" dirty="0" smtClean="0">
                <a:solidFill>
                  <a:srgbClr val="FFFF00"/>
                </a:solidFill>
              </a:rPr>
              <a:t>lekturą.</a:t>
            </a:r>
            <a:br>
              <a:rPr lang="pl-PL" sz="2000" dirty="0" smtClean="0">
                <a:solidFill>
                  <a:srgbClr val="FFFF00"/>
                </a:solidFill>
              </a:rPr>
            </a:br>
            <a:r>
              <a:rPr lang="pl-PL" sz="2000" dirty="0" smtClean="0">
                <a:solidFill>
                  <a:srgbClr val="FFFF00"/>
                </a:solidFill>
              </a:rPr>
              <a:t/>
            </a:r>
            <a:br>
              <a:rPr lang="pl-PL" sz="2000" dirty="0" smtClean="0">
                <a:solidFill>
                  <a:srgbClr val="FFFF00"/>
                </a:solidFill>
              </a:rPr>
            </a:br>
            <a:r>
              <a:rPr lang="pl-PL" sz="2000" dirty="0" smtClean="0">
                <a:solidFill>
                  <a:srgbClr val="FFFF00"/>
                </a:solidFill>
              </a:rPr>
              <a:t>12 </a:t>
            </a:r>
            <a:r>
              <a:rPr lang="pl-PL" sz="2000" dirty="0">
                <a:solidFill>
                  <a:srgbClr val="FFFF00"/>
                </a:solidFill>
              </a:rPr>
              <a:t>października obchodziliśmy Światowy Dzień Drzewa. </a:t>
            </a:r>
            <a:r>
              <a:rPr lang="pl-PL" sz="2000" dirty="0" smtClean="0">
                <a:solidFill>
                  <a:srgbClr val="FFFF00"/>
                </a:solidFill>
              </a:rPr>
              <a:t>W </a:t>
            </a:r>
            <a:r>
              <a:rPr lang="pl-PL" sz="2000" dirty="0">
                <a:solidFill>
                  <a:srgbClr val="FFFF00"/>
                </a:solidFill>
              </a:rPr>
              <a:t>ramach </a:t>
            </a:r>
            <a:r>
              <a:rPr lang="pl-PL" sz="2000" dirty="0" smtClean="0">
                <a:solidFill>
                  <a:srgbClr val="FFFF00"/>
                </a:solidFill>
              </a:rPr>
              <a:t>święta </a:t>
            </a:r>
            <a:r>
              <a:rPr lang="pl-PL" sz="2000" dirty="0">
                <a:solidFill>
                  <a:srgbClr val="FFFF00"/>
                </a:solidFill>
              </a:rPr>
              <a:t>zrealizowaliśmy następujące działania: </a:t>
            </a:r>
            <a:br>
              <a:rPr lang="pl-PL" sz="2000" dirty="0">
                <a:solidFill>
                  <a:srgbClr val="FFFF00"/>
                </a:solidFill>
              </a:rPr>
            </a:br>
            <a:r>
              <a:rPr lang="pl-PL" sz="2000" dirty="0" smtClean="0">
                <a:solidFill>
                  <a:srgbClr val="FFFF00"/>
                </a:solidFill>
              </a:rPr>
              <a:t>- wykonaliśmy </a:t>
            </a:r>
            <a:r>
              <a:rPr lang="pl-PL" sz="2000" dirty="0">
                <a:solidFill>
                  <a:srgbClr val="FFFF00"/>
                </a:solidFill>
              </a:rPr>
              <a:t>DRZEWO CZYTELNICZE </a:t>
            </a:r>
            <a:r>
              <a:rPr lang="pl-PL" sz="2000" dirty="0" smtClean="0">
                <a:solidFill>
                  <a:srgbClr val="FFFF00"/>
                </a:solidFill>
              </a:rPr>
              <a:t>oraz makietę lasu</a:t>
            </a:r>
            <a:r>
              <a:rPr lang="pl-PL" sz="2000" dirty="0">
                <a:solidFill>
                  <a:srgbClr val="FFFF00"/>
                </a:solidFill>
              </a:rPr>
              <a:t>,</a:t>
            </a:r>
            <a:br>
              <a:rPr lang="pl-PL" sz="2000" dirty="0">
                <a:solidFill>
                  <a:srgbClr val="FFFF00"/>
                </a:solidFill>
              </a:rPr>
            </a:br>
            <a:r>
              <a:rPr lang="pl-PL" sz="2000" dirty="0" smtClean="0">
                <a:solidFill>
                  <a:srgbClr val="FFFF00"/>
                </a:solidFill>
              </a:rPr>
              <a:t>- zaprosiliśmy </a:t>
            </a:r>
            <a:r>
              <a:rPr lang="pl-PL" sz="2000" dirty="0">
                <a:solidFill>
                  <a:srgbClr val="FFFF00"/>
                </a:solidFill>
              </a:rPr>
              <a:t>na spotkanie leśnika z Nadleśnictwa Turek </a:t>
            </a:r>
            <a:r>
              <a:rPr lang="pl-PL" sz="2000" dirty="0" smtClean="0">
                <a:solidFill>
                  <a:srgbClr val="FFFF00"/>
                </a:solidFill>
              </a:rPr>
              <a:t>Leśnictwa </a:t>
            </a:r>
            <a:r>
              <a:rPr lang="pl-PL" sz="2000" dirty="0">
                <a:solidFill>
                  <a:srgbClr val="FFFF00"/>
                </a:solidFill>
              </a:rPr>
              <a:t>Czarny Las Panią Edytę Zawadzką – Cudzich.</a:t>
            </a:r>
            <a:br>
              <a:rPr lang="pl-PL" sz="2000" dirty="0">
                <a:solidFill>
                  <a:srgbClr val="FFFF00"/>
                </a:solidFill>
              </a:rPr>
            </a:br>
            <a:r>
              <a:rPr lang="pl-PL" sz="2000" dirty="0">
                <a:solidFill>
                  <a:srgbClr val="FFFF00"/>
                </a:solidFill>
              </a:rPr>
              <a:t/>
            </a:r>
            <a:br>
              <a:rPr lang="pl-PL" sz="2000" dirty="0">
                <a:solidFill>
                  <a:srgbClr val="FFFF00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/>
            </a:r>
            <a:br>
              <a:rPr lang="pl-PL" sz="2000" dirty="0">
                <a:solidFill>
                  <a:prstClr val="white"/>
                </a:solidFill>
              </a:rPr>
            </a:b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8" y="903351"/>
            <a:ext cx="3175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8" y="2733516"/>
            <a:ext cx="3175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5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328592" cy="2062932"/>
          </a:xfrm>
          <a:prstGeom prst="roundRect">
            <a:avLst/>
          </a:prstGeo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Czytanie </a:t>
            </a: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lektury ,,Kapelusz Pani Wrony” Danuty </a:t>
            </a:r>
            <a:r>
              <a:rPr lang="pl-PL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Parlak</a:t>
            </a: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uzupełnianie </a:t>
            </a:r>
            <a:r>
              <a:rPr lang="pl-PL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Lektunika</a:t>
            </a:r>
            <a:endParaRPr lang="pl-PL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:\SZKOŁA 2020-2021\CZYTAM Z KLASĄ\MODUŁ I\Zdjęcia\P1090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471863" cy="26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H:\SZKOŁA 2020-2021\CZYTAM Z KLASĄ\MODUŁ I\Zdjęcia\P1090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71400"/>
            <a:ext cx="3889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4752528" cy="924475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99"/>
                </a:solidFill>
              </a:rPr>
              <a:t>Praca z </a:t>
            </a:r>
            <a:r>
              <a:rPr lang="pl-PL" sz="2400" dirty="0" err="1" smtClean="0">
                <a:solidFill>
                  <a:srgbClr val="FFFF99"/>
                </a:solidFill>
              </a:rPr>
              <a:t>Lekturnikiem</a:t>
            </a:r>
            <a:endParaRPr lang="pl-PL" sz="2400" dirty="0">
              <a:solidFill>
                <a:srgbClr val="FFFF99"/>
              </a:solidFill>
            </a:endParaRPr>
          </a:p>
        </p:txBody>
      </p:sp>
      <p:pic>
        <p:nvPicPr>
          <p:cNvPr id="3074" name="Picture 2" descr="H:\SZKOŁA 2020-2021\CZYTAM Z KLASĄ\MODUŁ I\Zdjęcia\P10904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471863" cy="26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H:\SZKOŁA 2020-2021\CZYTAM Z KLASĄ\MODUŁ I\Zdjęcia\P10904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470275" cy="2602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Uśmiechnięta buźka 5"/>
          <p:cNvSpPr/>
          <p:nvPr/>
        </p:nvSpPr>
        <p:spPr>
          <a:xfrm>
            <a:off x="2483768" y="5013176"/>
            <a:ext cx="1080120" cy="11521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Uśmiechnięta buźka 6"/>
          <p:cNvSpPr/>
          <p:nvPr/>
        </p:nvSpPr>
        <p:spPr>
          <a:xfrm>
            <a:off x="467544" y="1196752"/>
            <a:ext cx="648072" cy="6480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8" name="Uśmiechnięta buźka 7"/>
          <p:cNvSpPr/>
          <p:nvPr/>
        </p:nvSpPr>
        <p:spPr>
          <a:xfrm>
            <a:off x="7812360" y="2492896"/>
            <a:ext cx="648072" cy="648072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171400"/>
            <a:ext cx="38893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7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570669" cy="924475"/>
          </a:xfrm>
        </p:spPr>
        <p:txBody>
          <a:bodyPr/>
          <a:lstStyle/>
          <a:p>
            <a:pPr algn="ctr"/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Wypełnianie kolejnych zadań w module I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:\SZKOŁA 2020-2021\CZYTAM Z KLASĄ\MODUŁ I\Zdjęcia\P1090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471863" cy="260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22126"/>
            <a:ext cx="3468925" cy="260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Hedgehog clipart tumundografico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łoneczko 3"/>
          <p:cNvSpPr/>
          <p:nvPr/>
        </p:nvSpPr>
        <p:spPr>
          <a:xfrm>
            <a:off x="307975" y="4563968"/>
            <a:ext cx="1584176" cy="1584176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łoneczko 4"/>
          <p:cNvSpPr/>
          <p:nvPr/>
        </p:nvSpPr>
        <p:spPr>
          <a:xfrm>
            <a:off x="4788024" y="3140968"/>
            <a:ext cx="1296144" cy="1224136"/>
          </a:xfrm>
          <a:prstGeom prst="sun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88" y="0"/>
            <a:ext cx="38893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0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5" y="675724"/>
            <a:ext cx="5040561" cy="924475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 </a:t>
            </a:r>
            <a:r>
              <a:rPr lang="pl-PL" sz="24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Lekturnik</a:t>
            </a:r>
            <a:endParaRPr lang="pl-PL" sz="2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:\SZKOŁA 2020-2021\CZYTAM Z KLASĄ\MODUŁ I\Zdjęcia\P10904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4068">
            <a:off x="-134543" y="87629"/>
            <a:ext cx="3889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38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7000">
        <p14:reveal/>
        <p:sndAc>
          <p:stSnd>
            <p:snd r:embed="rId2" name="chimes.wav"/>
          </p:stSnd>
        </p:sndAc>
      </p:transition>
    </mc:Choice>
    <mc:Fallback>
      <p:transition spd="slow" advClick="0" advTm="7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156</Words>
  <Application>Microsoft Office PowerPoint</Application>
  <PresentationFormat>Pokaz na ekranie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Summer</vt:lpstr>
      <vt:lpstr>   Innowacja pedagogiczna ,,CZYTAM Z KLASĄ lekturki spod chmurki”   </vt:lpstr>
      <vt:lpstr>Moduł I Mała chmurka w krainie drzew</vt:lpstr>
      <vt:lpstr>Stworzenie klasowej Chmurki Tosi na podstawie tekstu pt. ,,Rozchmurzone opowiadanie na powitanie”</vt:lpstr>
      <vt:lpstr>Nasze Czytusie</vt:lpstr>
      <vt:lpstr>Naszą podróż po świecie lektur rozpoczęliśmy od książki Danuty Parlak ,,Kapelusz Pani Wrony”. Ozdobiliśmy pierwszą stronę LEKTURNIKA                               i uzupełnialiśmy strony w module I związane                       z przeczytaną lekturą.  12 października obchodziliśmy Światowy Dzień Drzewa. W ramach święta zrealizowaliśmy następujące działania:  - wykonaliśmy DRZEWO CZYTELNICZE oraz makietę lasu, - zaprosiliśmy na spotkanie leśnika z Nadleśnictwa Turek Leśnictwa Czarny Las Panią Edytę Zawadzką – Cudzich.   </vt:lpstr>
      <vt:lpstr>Czytanie lektury ,,Kapelusz Pani Wrony” Danuty Parlak  i uzupełnianie Lektunika</vt:lpstr>
      <vt:lpstr>Praca z Lekturnikiem</vt:lpstr>
      <vt:lpstr>Wypełnianie kolejnych zadań w module I</vt:lpstr>
      <vt:lpstr>Nasz Lekturnik</vt:lpstr>
      <vt:lpstr> 12 października obchodziliśmy w naszej klasie  Światowy Dzień Drzewa </vt:lpstr>
      <vt:lpstr>Wizyta p. leśnik z Nadleśnictwa Turek Leśnictwa Czarny Las</vt:lpstr>
      <vt:lpstr>O mieszkańcach naszych lasów słów kilka…</vt:lpstr>
      <vt:lpstr>Wycieczka do lasu </vt:lpstr>
      <vt:lpstr>Pamiętajmy!!! las jest domem zwierząt,                a my jesteśmy w nim tylko gośćmi…</vt:lpstr>
      <vt:lpstr>Serdeczne podziękowania  dla    Pani Edyty Zawadzkiej - Cudzich  i Pana Wojciecha Ruska   za współpracę, życzliwość oraz poświęcony czas na odkrywanie tajemnic Czarnego Lasu  składają Uczniowie klasy 2a  wraz z wychowawcą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Mała chmurka w krainie drzew</dc:title>
  <dc:creator>Przedszkole 1</dc:creator>
  <cp:lastModifiedBy>Przedszkole 1</cp:lastModifiedBy>
  <cp:revision>71</cp:revision>
  <dcterms:created xsi:type="dcterms:W3CDTF">2020-10-18T18:53:18Z</dcterms:created>
  <dcterms:modified xsi:type="dcterms:W3CDTF">2020-10-19T20:49:07Z</dcterms:modified>
</cp:coreProperties>
</file>