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62" r:id="rId7"/>
    <p:sldId id="259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96" y="9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ójkąt równoramienny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ójkąt prostokątny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ójkąt równoramienny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11" name="Łącznik prosty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ójkąt prostokątny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Łącznik prosty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8FCEC01-10F9-49E8-9381-A4B1124CC713}" type="datetimeFigureOut">
              <a:rPr lang="pl-PL" smtClean="0"/>
              <a:pPr/>
              <a:t>2020-12-09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79A1FEA-549C-466B-A951-4ADA9745090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214423"/>
            <a:ext cx="7772400" cy="2143139"/>
          </a:xfrm>
        </p:spPr>
        <p:txBody>
          <a:bodyPr>
            <a:noAutofit/>
          </a:bodyPr>
          <a:lstStyle/>
          <a:p>
            <a:pPr algn="ctr"/>
            <a:r>
              <a:rPr lang="pl-PL" sz="4800" dirty="0" smtClean="0">
                <a:solidFill>
                  <a:srgbClr val="FFFF00"/>
                </a:solidFill>
              </a:rPr>
              <a:t>SMACZNE                                            I     </a:t>
            </a:r>
            <a:r>
              <a:rPr lang="pl-PL" sz="4800" dirty="0" err="1" smtClean="0">
                <a:solidFill>
                  <a:srgbClr val="FFFF00"/>
                </a:solidFill>
              </a:rPr>
              <a:t>I</a:t>
            </a:r>
            <a:r>
              <a:rPr lang="pl-PL" sz="4800" dirty="0" smtClean="0">
                <a:solidFill>
                  <a:srgbClr val="FFFF00"/>
                </a:solidFill>
              </a:rPr>
              <a:t>  ZDROWE		        MANGO WARTOŚĆIOWE </a:t>
            </a:r>
            <a:endParaRPr lang="pl-PL" sz="4800" dirty="0">
              <a:solidFill>
                <a:srgbClr val="FFFF0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40544" y="571480"/>
            <a:ext cx="8062912" cy="642942"/>
          </a:xfrm>
        </p:spPr>
        <p:txBody>
          <a:bodyPr/>
          <a:lstStyle/>
          <a:p>
            <a:endParaRPr lang="pl-PL" dirty="0" smtClean="0">
              <a:latin typeface="Bahnschrift Light" pitchFamily="34" charset="0"/>
            </a:endParaRPr>
          </a:p>
          <a:p>
            <a:endParaRPr lang="pl-PL" dirty="0" smtClean="0">
              <a:latin typeface="Bahnschrift Light" pitchFamily="34" charset="0"/>
            </a:endParaRPr>
          </a:p>
          <a:p>
            <a:endParaRPr lang="pl-PL" dirty="0" smtClean="0">
              <a:latin typeface="Bahnschrift Light" pitchFamily="34" charset="0"/>
            </a:endParaRPr>
          </a:p>
          <a:p>
            <a:endParaRPr lang="pl-PL" dirty="0" smtClean="0">
              <a:latin typeface="Bahnschrift Light" pitchFamily="34" charset="0"/>
            </a:endParaRPr>
          </a:p>
          <a:p>
            <a:endParaRPr lang="pl-PL" dirty="0" smtClean="0">
              <a:latin typeface="Bahnschrift Light" pitchFamily="34" charset="0"/>
            </a:endParaRPr>
          </a:p>
        </p:txBody>
      </p:sp>
      <p:pic>
        <p:nvPicPr>
          <p:cNvPr id="11266" name="Picture 2" descr="Mango - właściwości odżywcze. Jak obrać i zjeść mango? - PoradnikZdrowie.p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714751"/>
            <a:ext cx="2500330" cy="1830971"/>
          </a:xfrm>
          <a:prstGeom prst="rect">
            <a:avLst/>
          </a:prstGeom>
          <a:noFill/>
        </p:spPr>
      </p:pic>
      <p:pic>
        <p:nvPicPr>
          <p:cNvPr id="11268" name="Picture 4" descr="Dlaczego nie wolno jeść skórki z mango? - w Women's Healt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30" y="642918"/>
            <a:ext cx="1643042" cy="1243383"/>
          </a:xfrm>
          <a:prstGeom prst="rect">
            <a:avLst/>
          </a:prstGeom>
          <a:noFill/>
        </p:spPr>
      </p:pic>
      <p:pic>
        <p:nvPicPr>
          <p:cNvPr id="18434" name="Picture 2" descr="Jak kupić dobre mango? Proste sposoby, dzięki którym wybierzesz najlepszy  owoc - Zdrowi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714356"/>
            <a:ext cx="2307448" cy="1214446"/>
          </a:xfrm>
          <a:prstGeom prst="rect">
            <a:avLst/>
          </a:prstGeom>
          <a:noFill/>
        </p:spPr>
      </p:pic>
      <p:pic>
        <p:nvPicPr>
          <p:cNvPr id="18436" name="Picture 4" descr="Mango - Rośliny owocowe - Encyklopedia roślin - Inspiracje i porad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3429000"/>
            <a:ext cx="3214710" cy="232403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161374"/>
          </a:xfrm>
        </p:spPr>
        <p:txBody>
          <a:bodyPr/>
          <a:lstStyle/>
          <a:p>
            <a:r>
              <a:rPr lang="pl-PL" dirty="0" smtClean="0">
                <a:solidFill>
                  <a:srgbClr val="FFC000"/>
                </a:solidFill>
              </a:rPr>
              <a:t>Skąd pochodzi mango ? </a:t>
            </a:r>
            <a:endParaRPr lang="pl-PL" dirty="0">
              <a:solidFill>
                <a:srgbClr val="FFC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1472" y="2071678"/>
            <a:ext cx="8229600" cy="4572000"/>
          </a:xfrm>
        </p:spPr>
        <p:txBody>
          <a:bodyPr>
            <a:normAutofit fontScale="62500" lnSpcReduction="20000"/>
          </a:bodyPr>
          <a:lstStyle/>
          <a:p>
            <a:endParaRPr lang="pl-PL" sz="3400" dirty="0" smtClean="0"/>
          </a:p>
          <a:p>
            <a:endParaRPr lang="pl-PL" sz="3400" dirty="0" smtClean="0"/>
          </a:p>
          <a:p>
            <a:pPr>
              <a:buNone/>
            </a:pPr>
            <a:r>
              <a:rPr lang="pl-PL" sz="3400" dirty="0" smtClean="0"/>
              <a:t>     Rodzinnym krajem mango są Indie, ale uprawa tego owocu spopularyzowała się nie tylko w innych rejonach Azji Południowej i Południowo-Wschodniej. Dotarła także do Ameryki Północnej i Południowej, Afryki, a nawet do Europy gdzie sprzyja jej klimat Andaluzji. Poza Indiami, najwięcej mango produkuje się obecnie w Chinach, Indonezji, Tajlandii ,  Bangladeszu ,  Pakistanie, na Florydzie, w Kalifornii, na Karaibach, w Meksyku, Brazylii, w Afryce Południowo-Wschodniej i na Wyspach Kanaryjskich. Mango z każdego z tych miejsc smakuje zwykle nieco inaczej, ponieważ  ma wiele odmian, które uprawia się w zależności od warunków glebowych i klimatycznych .  Najlepsze mango jest tam, skąd nie przeznacza się go na eksport, czyli w Indiach.</a:t>
            </a:r>
          </a:p>
          <a:p>
            <a:endParaRPr lang="pl-PL" dirty="0"/>
          </a:p>
        </p:txBody>
      </p:sp>
      <p:pic>
        <p:nvPicPr>
          <p:cNvPr id="5" name="Picture 2" descr="Mango (owoc) – Wikipedia, wolna encyklo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5272" y="642918"/>
            <a:ext cx="1187657" cy="1900252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WARTOŚCI ODŻYWCZE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Na  skórę działają one wprost zbawiennie, ponieważ zawierają duże ilości witamin – witamina A , witaminy z grupy B ( czyli B1   B2   B3  B6 i  B9 )  witamina C , E i K . Poza tym w mango znajdziemy także minerały  -  cynk, fosfor, magnez, miedź, potas, sód, wapń, żelazo  oraz    błonnik, białko, tłuszcze, węglowodany, flawonoidy oraz antyoksydacyjny </a:t>
            </a:r>
            <a:r>
              <a:rPr lang="pl-PL" dirty="0" err="1" smtClean="0"/>
              <a:t>lupeol</a:t>
            </a:r>
            <a:r>
              <a:rPr lang="pl-PL" dirty="0" smtClean="0"/>
              <a:t>, który ma zdolność łagodzenia stanów zapalnych i działa przeciwmiażdżycowo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C000"/>
                </a:solidFill>
              </a:rPr>
              <a:t>PRZYSMAKI Z MANGO </a:t>
            </a:r>
            <a:endParaRPr lang="pl-PL" dirty="0">
              <a:solidFill>
                <a:srgbClr val="FFC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6072"/>
          </a:xfrm>
        </p:spPr>
        <p:txBody>
          <a:bodyPr/>
          <a:lstStyle/>
          <a:p>
            <a:r>
              <a:rPr lang="pl-PL" dirty="0" smtClean="0"/>
              <a:t>Koktajle </a:t>
            </a:r>
          </a:p>
          <a:p>
            <a:pPr>
              <a:buNone/>
            </a:pPr>
            <a:r>
              <a:rPr lang="pl-PL" dirty="0" smtClean="0"/>
              <a:t> </a:t>
            </a:r>
          </a:p>
          <a:p>
            <a:r>
              <a:rPr lang="pl-PL" dirty="0" smtClean="0"/>
              <a:t> Sałatki ,  Sosy </a:t>
            </a:r>
          </a:p>
          <a:p>
            <a:endParaRPr lang="pl-PL" dirty="0" smtClean="0"/>
          </a:p>
          <a:p>
            <a:r>
              <a:rPr lang="pl-PL" dirty="0" smtClean="0"/>
              <a:t>Serniki </a:t>
            </a:r>
          </a:p>
          <a:p>
            <a:endParaRPr lang="pl-PL" dirty="0" smtClean="0"/>
          </a:p>
          <a:p>
            <a:r>
              <a:rPr lang="pl-PL" dirty="0" err="1" smtClean="0"/>
              <a:t>Muffinki</a:t>
            </a:r>
            <a:r>
              <a:rPr lang="pl-PL" dirty="0" smtClean="0"/>
              <a:t> </a:t>
            </a:r>
          </a:p>
          <a:p>
            <a:endParaRPr lang="pl-PL" dirty="0" smtClean="0"/>
          </a:p>
          <a:p>
            <a:r>
              <a:rPr lang="pl-PL" dirty="0" smtClean="0"/>
              <a:t>Sorbety  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 smtClean="0"/>
          </a:p>
        </p:txBody>
      </p:sp>
      <p:sp>
        <p:nvSpPr>
          <p:cNvPr id="15362" name="AutoShape 2" descr="Mango lassi – indyjski koktajl jogurtowy z mango - Everyday Delicio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sp>
        <p:nvSpPr>
          <p:cNvPr id="15364" name="AutoShape 4" descr="Mango lassi – indyjski koktajl jogurtowy z mango - Everyday Delicio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pic>
        <p:nvPicPr>
          <p:cNvPr id="15366" name="Picture 6" descr="Mango lassi – indyjski koktajl jogurtowy z mango - Everyday Delicio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142984"/>
            <a:ext cx="1214446" cy="1518003"/>
          </a:xfrm>
          <a:prstGeom prst="rect">
            <a:avLst/>
          </a:prstGeom>
          <a:noFill/>
        </p:spPr>
      </p:pic>
      <p:pic>
        <p:nvPicPr>
          <p:cNvPr id="15368" name="Picture 8" descr="Sałatka z mango i awokado | Kwestia Smak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357430"/>
            <a:ext cx="1285884" cy="1402783"/>
          </a:xfrm>
          <a:prstGeom prst="rect">
            <a:avLst/>
          </a:prstGeom>
          <a:noFill/>
        </p:spPr>
      </p:pic>
      <p:pic>
        <p:nvPicPr>
          <p:cNvPr id="15370" name="Picture 10" descr="Sernik polany musem z mango - styl.p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86710" y="3429000"/>
            <a:ext cx="1183375" cy="1500198"/>
          </a:xfrm>
          <a:prstGeom prst="rect">
            <a:avLst/>
          </a:prstGeom>
          <a:noFill/>
        </p:spPr>
      </p:pic>
      <p:pic>
        <p:nvPicPr>
          <p:cNvPr id="15372" name="Picture 12" descr="Mini serniczki z mango | Moje Wypiek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4286256"/>
            <a:ext cx="1357322" cy="1611820"/>
          </a:xfrm>
          <a:prstGeom prst="rect">
            <a:avLst/>
          </a:prstGeom>
          <a:noFill/>
        </p:spPr>
      </p:pic>
      <p:pic>
        <p:nvPicPr>
          <p:cNvPr id="15374" name="Picture 14" descr="Simple Peach Mango Sorbet - Yoffie Lif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50138" y="5072074"/>
            <a:ext cx="2001101" cy="133276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etyczny">
  <a:themeElements>
    <a:clrScheme name="Energetyczny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etyczn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nergetyczny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3F2CC2B84DBB45BB57356F4F57F60A" ma:contentTypeVersion="8" ma:contentTypeDescription="Create a new document." ma:contentTypeScope="" ma:versionID="8a59846be17c889f8bfa373d2a2a0108">
  <xsd:schema xmlns:xsd="http://www.w3.org/2001/XMLSchema" xmlns:xs="http://www.w3.org/2001/XMLSchema" xmlns:p="http://schemas.microsoft.com/office/2006/metadata/properties" xmlns:ns2="6e5bd2eb-0ec2-4967-a728-de9e4044ebab" targetNamespace="http://schemas.microsoft.com/office/2006/metadata/properties" ma:root="true" ma:fieldsID="efd975d653c5d54171a575d26c301f56" ns2:_="">
    <xsd:import namespace="6e5bd2eb-0ec2-4967-a728-de9e4044eb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bd2eb-0ec2-4967-a728-de9e4044eb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22C63A-7D84-48EC-AAA3-07DA786AD8DB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6e5bd2eb-0ec2-4967-a728-de9e4044ebab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AA248DC-30EE-46B0-9E6E-1F47A7B41B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558345-39CD-4DBD-B627-4BFA9023AD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5bd2eb-0ec2-4967-a728-de9e4044eb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172</TotalTime>
  <Words>69</Words>
  <Application>Microsoft Office PowerPoint</Application>
  <PresentationFormat>Pokaz na ekranie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Energetyczny</vt:lpstr>
      <vt:lpstr>SMACZNE                                            I     I  ZDROWE          MANGO WARTOŚĆIOWE </vt:lpstr>
      <vt:lpstr>Skąd pochodzi mango ? </vt:lpstr>
      <vt:lpstr>WARTOŚCI ODŻYWCZE </vt:lpstr>
      <vt:lpstr>PRZYSMAKI Z MANGO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MANGO</dc:title>
  <dc:creator>admin</dc:creator>
  <cp:lastModifiedBy>Administrator</cp:lastModifiedBy>
  <cp:revision>20</cp:revision>
  <dcterms:created xsi:type="dcterms:W3CDTF">2020-11-13T19:00:59Z</dcterms:created>
  <dcterms:modified xsi:type="dcterms:W3CDTF">2020-12-09T10:30:05Z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0x0101001B3F2CC2B84DBB45BB57356F4F57F60A</vt:lpwstr>
  </property>
</Properties>
</file>