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>
        <p:scale>
          <a:sx n="51" d="100"/>
          <a:sy n="51" d="100"/>
        </p:scale>
        <p:origin x="-51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Jeż w swoim środowisku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7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Jak poznać, że jeż potrzebuje pomocy?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Jeże </a:t>
            </a:r>
            <a:r>
              <a:rPr lang="pl-PL" dirty="0"/>
              <a:t>bytujące w ciągu dnia to na ogół:</a:t>
            </a:r>
            <a:r>
              <a:rPr lang="pl-PL" b="1" dirty="0"/>
              <a:t> JEŻE CHORE, RANNE, KALEKIE LUB ŚLEPE W KAŻDYM WIEKU.</a:t>
            </a:r>
            <a:endParaRPr lang="pl-PL" dirty="0"/>
          </a:p>
          <a:p>
            <a:r>
              <a:rPr lang="pl-PL" dirty="0"/>
              <a:t>Głodne, odwodnione, wyziębione i wycieńczone. Niezdolne trwale lub czasowo do pozyskiwania pokarmu i znalezienia kryjówki. Bez naszej pomocy skazane na długotrwałą i pełną cierpienia </a:t>
            </a:r>
            <a:r>
              <a:rPr lang="pl-PL" dirty="0" smtClean="0"/>
              <a:t>śmierć.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0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 o jeżach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b="1" dirty="0"/>
              <a:t>Czy wiedziałeś że </a:t>
            </a:r>
            <a:r>
              <a:rPr lang="pl-PL" b="1" dirty="0" smtClean="0"/>
              <a:t>te </a:t>
            </a:r>
            <a:r>
              <a:rPr lang="pl-PL" b="1" dirty="0"/>
              <a:t>pożyteczne zwierzęta chętnie odwiedzają nasze ogrody i pomagają nam walczyć ze </a:t>
            </a:r>
            <a:r>
              <a:rPr lang="pl-PL" b="1" dirty="0" smtClean="0"/>
              <a:t>szkodnikami</a:t>
            </a:r>
            <a:r>
              <a:rPr lang="pl-PL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W Polsce żyją dwa gatunki jeży, które uważane są za gatunki odrębne: jeż zachodni zwany europejskimi i jeż wschodni.</a:t>
            </a:r>
            <a:r>
              <a:rPr lang="pl-PL" dirty="0"/>
              <a:t> Jeż wschodni posiada dużą białą plamę na piersi.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Jeż w czasie jednej nocy może zjeść 200 g owadów</a:t>
            </a:r>
            <a:r>
              <a:rPr lang="pl-PL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Jeże mają słaby wzrok, ale doskonałe zmysły węchu i słuchu</a:t>
            </a:r>
            <a:r>
              <a:rPr lang="pl-PL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/>
              <a:t>Istnieje 17 różnych gatunków jeży.</a:t>
            </a:r>
            <a:endParaRPr lang="pl-PL" b="1" dirty="0" smtClean="0"/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427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Zagadki  o  jeżach.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b="1" dirty="0" smtClean="0"/>
              <a:t>Zagadki</a:t>
            </a:r>
            <a:endParaRPr lang="pl-PL" sz="32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Kolce ma na grzbiecie,</a:t>
            </a:r>
            <a:br>
              <a:rPr lang="pl-PL" dirty="0"/>
            </a:br>
            <a:r>
              <a:rPr lang="pl-PL" dirty="0"/>
              <a:t>nocą łowi myszy.</a:t>
            </a:r>
            <a:br>
              <a:rPr lang="pl-PL" dirty="0"/>
            </a:br>
            <a:r>
              <a:rPr lang="pl-PL" dirty="0"/>
              <a:t>Zwija się w kuleczkę</a:t>
            </a:r>
            <a:br>
              <a:rPr lang="pl-PL" dirty="0"/>
            </a:br>
            <a:r>
              <a:rPr lang="pl-PL" dirty="0"/>
              <a:t>kiedy Cię usłyszy.</a:t>
            </a:r>
          </a:p>
          <a:p>
            <a:r>
              <a:rPr lang="pl-PL" dirty="0"/>
              <a:t>Mieszka w lesie lub na łące,</a:t>
            </a:r>
            <a:br>
              <a:rPr lang="pl-PL" dirty="0"/>
            </a:br>
            <a:r>
              <a:rPr lang="pl-PL" dirty="0"/>
              <a:t>pogłaskać się nie da.</a:t>
            </a:r>
            <a:br>
              <a:rPr lang="pl-PL" dirty="0"/>
            </a:br>
            <a:r>
              <a:rPr lang="pl-PL" dirty="0"/>
              <a:t>Gdy się boi stawia kolce,</a:t>
            </a:r>
            <a:br>
              <a:rPr lang="pl-PL" dirty="0"/>
            </a:br>
            <a:r>
              <a:rPr lang="pl-PL" dirty="0"/>
              <a:t>nocą lubi biegać.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Ma krótkie </a:t>
            </a:r>
            <a:r>
              <a:rPr lang="pl-PL" dirty="0" smtClean="0"/>
              <a:t>nóżki        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i mały ryjek.</a:t>
            </a:r>
            <a:br>
              <a:rPr lang="pl-PL" dirty="0"/>
            </a:br>
            <a:r>
              <a:rPr lang="pl-PL" dirty="0"/>
              <a:t>Chociaż na </a:t>
            </a:r>
            <a:r>
              <a:rPr lang="pl-PL" dirty="0" smtClean="0"/>
              <a:t>igłach,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nigdy nie szyje</a:t>
            </a:r>
            <a:r>
              <a:rPr lang="pl-PL" dirty="0" smtClean="0"/>
              <a:t>.</a:t>
            </a:r>
          </a:p>
          <a:p>
            <a:r>
              <a:rPr lang="pl-PL" dirty="0"/>
              <a:t>Idę sobie leśną drogą,</a:t>
            </a:r>
            <a:br>
              <a:rPr lang="pl-PL" dirty="0"/>
            </a:br>
            <a:r>
              <a:rPr lang="pl-PL" dirty="0"/>
              <a:t>czasem gniewnie tupnę nogą.</a:t>
            </a:r>
            <a:br>
              <a:rPr lang="pl-PL" dirty="0"/>
            </a:br>
            <a:r>
              <a:rPr lang="pl-PL" dirty="0"/>
              <a:t>Kolce mam i wzdłuż i wszerz!</a:t>
            </a:r>
            <a:br>
              <a:rPr lang="pl-PL" dirty="0"/>
            </a:br>
            <a:r>
              <a:rPr lang="pl-PL" dirty="0"/>
              <a:t>Kto ja jestem? To ja … .</a:t>
            </a:r>
          </a:p>
        </p:txBody>
      </p:sp>
    </p:spTree>
    <p:extLst>
      <p:ext uri="{BB962C8B-B14F-4D97-AF65-F5344CB8AC3E}">
        <p14:creationId xmlns:p14="http://schemas.microsoft.com/office/powerpoint/2010/main" val="31687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 za obejrzenie mojej prezentacji na temat jeży.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                               </a:t>
            </a:r>
            <a:r>
              <a:rPr lang="pl-PL" sz="1800" dirty="0" smtClean="0"/>
              <a:t>Julia Jurkiewicz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686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Wygląd jeża oraz jego budowa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4326" y="2593558"/>
            <a:ext cx="4614652" cy="2920333"/>
          </a:xfrm>
          <a:prstGeom prst="rect">
            <a:avLst/>
          </a:prstGeom>
        </p:spPr>
      </p:pic>
      <p:cxnSp>
        <p:nvCxnSpPr>
          <p:cNvPr id="6" name="Łącznik prosty ze strzałką 5"/>
          <p:cNvCxnSpPr>
            <a:stCxn id="8" idx="1"/>
          </p:cNvCxnSpPr>
          <p:nvPr/>
        </p:nvCxnSpPr>
        <p:spPr>
          <a:xfrm flipH="1">
            <a:off x="7646611" y="3022159"/>
            <a:ext cx="1130966" cy="214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8777577" y="2791326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kolce</a:t>
            </a:r>
            <a:endParaRPr lang="pl-PL" sz="2400" dirty="0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3717758" y="2975992"/>
            <a:ext cx="1961147" cy="5853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887579" y="2791326"/>
            <a:ext cx="70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Uszy</a:t>
            </a:r>
            <a:r>
              <a:rPr lang="pl-PL" dirty="0" smtClean="0"/>
              <a:t> </a:t>
            </a:r>
            <a:endParaRPr lang="pl-PL" dirty="0"/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3591967" y="4186989"/>
            <a:ext cx="1774117" cy="2887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2999141" y="4218346"/>
            <a:ext cx="118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oczy</a:t>
            </a:r>
            <a:endParaRPr lang="pl-PL" sz="2000" dirty="0"/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3591966" y="4920916"/>
            <a:ext cx="1232697" cy="3248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2887579" y="5040140"/>
            <a:ext cx="1342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ryjek</a:t>
            </a:r>
            <a:endParaRPr lang="pl-PL" sz="2000" dirty="0"/>
          </a:p>
        </p:txBody>
      </p:sp>
      <p:cxnSp>
        <p:nvCxnSpPr>
          <p:cNvPr id="21" name="Łącznik prosty ze strzałką 20"/>
          <p:cNvCxnSpPr/>
          <p:nvPr/>
        </p:nvCxnSpPr>
        <p:spPr>
          <a:xfrm flipV="1">
            <a:off x="5041231" y="4783306"/>
            <a:ext cx="216569" cy="7619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4208314" y="5535367"/>
            <a:ext cx="98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pyszczek</a:t>
            </a:r>
            <a:endParaRPr lang="pl-PL" dirty="0"/>
          </a:p>
        </p:txBody>
      </p:sp>
      <p:cxnSp>
        <p:nvCxnSpPr>
          <p:cNvPr id="25" name="Łącznik prosty ze strzałką 24"/>
          <p:cNvCxnSpPr/>
          <p:nvPr/>
        </p:nvCxnSpPr>
        <p:spPr>
          <a:xfrm flipH="1" flipV="1">
            <a:off x="5907505" y="5277016"/>
            <a:ext cx="505597" cy="4139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6581678" y="5545248"/>
            <a:ext cx="85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łapki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569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6" grpId="0"/>
      <p:bldP spid="19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Rozmnażanie jeża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 smtClean="0"/>
              <a:t>Jeże potrzebują partnera żeby się rozmnażać ( rozmnażają się płciowo). Tak jak ludzie. </a:t>
            </a:r>
          </a:p>
          <a:p>
            <a:pPr marL="0" indent="0">
              <a:buNone/>
            </a:pPr>
            <a:r>
              <a:rPr lang="pl-PL" sz="2800" dirty="0"/>
              <a:t> </a:t>
            </a:r>
            <a:r>
              <a:rPr lang="pl-PL" sz="2800" dirty="0" smtClean="0"/>
              <a:t>                                             Rozpoznanie płci </a:t>
            </a:r>
          </a:p>
          <a:p>
            <a:pPr marL="0" indent="0">
              <a:buNone/>
            </a:pPr>
            <a:r>
              <a:rPr lang="pl-PL" sz="2800" dirty="0"/>
              <a:t>Narządy rozrodcze samicy  umieszczone są bardzo blisko odbytu, u samca natomiast narząd płciowy znajduje się znacznie wyżej, mniej więcej na środku brzucha.</a:t>
            </a:r>
          </a:p>
        </p:txBody>
      </p:sp>
    </p:spTree>
    <p:extLst>
      <p:ext uri="{BB962C8B-B14F-4D97-AF65-F5344CB8AC3E}">
        <p14:creationId xmlns:p14="http://schemas.microsoft.com/office/powerpoint/2010/main" val="15356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Ciąża jeża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Czas trwania ciąży to okres 35-38 dni, w zależności od warunków zewnętrznych, wieku i rozwoju samicy, a także wielkości miotu. Zazwyczaj znakiem symbolizującym nadchodzące rozwiązanie jest  znoszenie ściółki przez samicę. Od tej pory musi ona pozostać sama w terrarium, gdyż samiec z uwagi na brak instynktu rodzicielskiego może stanowić zagrożenie dla małych zwierzaków. Powinniśmy również pamiętać o tym, aby zapewnić w tym okresie przyszłej jeżowej mamie spokój i poczucie bezpieczeństwa. Samice rodzą zwykle od 2 do 6 młodych.</a:t>
            </a:r>
          </a:p>
        </p:txBody>
      </p:sp>
    </p:spTree>
    <p:extLst>
      <p:ext uri="{BB962C8B-B14F-4D97-AF65-F5344CB8AC3E}">
        <p14:creationId xmlns:p14="http://schemas.microsoft.com/office/powerpoint/2010/main" val="4144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małych jeży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Młode jeżyki zaraz po urodzeniu są zupełnie bezbronne, ślepe, głuche i bezwłose. Posiadają cienkie, białe kolce pokryte delikatną </a:t>
            </a:r>
            <a:r>
              <a:rPr lang="pl-PL" dirty="0" err="1"/>
              <a:t>pielniką</a:t>
            </a:r>
            <a:r>
              <a:rPr lang="pl-PL" dirty="0"/>
              <a:t>, która zabezpiecza drogi rodne samicy. Z dnia na dzień igiełki maluchów nabierają koloru oraz pojawia się ich coraz większa ilość. Po około 3 tygodniach młodym otwierają się oczka.</a:t>
            </a:r>
            <a:br>
              <a:rPr lang="pl-PL" dirty="0"/>
            </a:br>
            <a:r>
              <a:rPr lang="pl-PL" dirty="0"/>
              <a:t>W początkowym etapie życia jeżyki głównie śpią i jedzą.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842" y="4504322"/>
            <a:ext cx="2318084" cy="154297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65295" y="5275809"/>
            <a:ext cx="316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Tak wygląd jeż po urodzeniu</a:t>
            </a:r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7976937" y="5450305"/>
            <a:ext cx="601576" cy="12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się żywią jeże?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Jeż jest zwierzęciem drapieżnym i żywi się, wbrew utartym opiniom </a:t>
            </a:r>
            <a:r>
              <a:rPr lang="pl-PL" dirty="0">
                <a:solidFill>
                  <a:srgbClr val="FF0000"/>
                </a:solidFill>
              </a:rPr>
              <a:t>nie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jabłkami</a:t>
            </a:r>
            <a:r>
              <a:rPr lang="pl-PL" dirty="0"/>
              <a:t>, a przede wszystkim owadami, ślimakami, dżdżownicami, małymi płazami i gadami oraz drobnymi </a:t>
            </a:r>
            <a:r>
              <a:rPr lang="pl-PL" dirty="0" err="1"/>
              <a:t>ssakami.Rzadko</a:t>
            </a:r>
            <a:r>
              <a:rPr lang="pl-PL" dirty="0"/>
              <a:t> zjada również grzyby lub przejrzałe opadłe owoce, </a:t>
            </a:r>
            <a:r>
              <a:rPr lang="pl-PL" dirty="0">
                <a:solidFill>
                  <a:srgbClr val="FF0000"/>
                </a:solidFill>
              </a:rPr>
              <a:t>nigdy jednak nie przenosi ich na grzbiecie. </a:t>
            </a:r>
            <a:endParaRPr lang="pl-PL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548" y="4074946"/>
            <a:ext cx="2790049" cy="1928812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flipV="1">
            <a:off x="8061158" y="4030579"/>
            <a:ext cx="2835439" cy="21162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8106548" y="4074946"/>
            <a:ext cx="2974536" cy="2071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4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Gzie można spotkać jeża?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321" y="3040690"/>
            <a:ext cx="2378310" cy="158863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768" y="3097978"/>
            <a:ext cx="2442972" cy="183039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954253" y="3835008"/>
            <a:ext cx="214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 lasach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437020" y="3613141"/>
            <a:ext cx="217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 ogrodzie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379495" y="2574758"/>
            <a:ext cx="345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Można je spotkać np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850" y="4704080"/>
            <a:ext cx="1945107" cy="145883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7014411" y="5249908"/>
            <a:ext cx="2081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 wysokich trawach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806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chronić jeże przed zagrożeniem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Będące pod ścisłą ochroną jeże tracą swoje naturalne środowisko bytowania i trafiają w pobliże siedzib ludzkich, w tym do miast. Są tam narażone na liczne niebezpieczeństwa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sz="2800" dirty="0"/>
              <a:t> </a:t>
            </a:r>
            <a:r>
              <a:rPr lang="pl-PL" sz="2800" dirty="0" smtClean="0"/>
              <a:t>                                            Sposoby na pomoc jeżom</a:t>
            </a:r>
          </a:p>
          <a:p>
            <a:pPr marL="0" indent="0">
              <a:buNone/>
            </a:pPr>
            <a:r>
              <a:rPr lang="pl-PL" sz="2000" b="1" dirty="0"/>
              <a:t>Pomóż im w przygotowaniach do zimowego </a:t>
            </a:r>
            <a:r>
              <a:rPr lang="pl-PL" sz="2000" b="1" dirty="0" smtClean="0"/>
              <a:t>snu. Zostaw im trochę gałązek oraz liści.</a:t>
            </a:r>
          </a:p>
          <a:p>
            <a:pPr marL="0" indent="0">
              <a:buNone/>
            </a:pPr>
            <a:r>
              <a:rPr lang="pl-PL" sz="2000" b="1" dirty="0"/>
              <a:t>Bądź ostrożny przy pracach </a:t>
            </a:r>
            <a:r>
              <a:rPr lang="pl-PL" sz="2000" b="1" dirty="0" smtClean="0"/>
              <a:t>ogrodowych.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r>
              <a:rPr lang="pl-PL" sz="2000" b="1" dirty="0"/>
              <a:t>Chore lub zranione jeże natychmiast zabierz do weterynarza</a:t>
            </a:r>
          </a:p>
          <a:p>
            <a:pPr marL="0" indent="0">
              <a:buNone/>
            </a:pPr>
            <a:r>
              <a:rPr lang="pl-PL" sz="2000" b="1" dirty="0"/>
              <a:t>Nie stosuj w ogrodzie substancji </a:t>
            </a:r>
            <a:r>
              <a:rPr lang="pl-PL" sz="2000" b="1" dirty="0" smtClean="0"/>
              <a:t>chemicznych</a:t>
            </a:r>
          </a:p>
          <a:p>
            <a:pPr marL="0" indent="0">
              <a:buNone/>
            </a:pPr>
            <a:r>
              <a:rPr lang="pl-PL" sz="2000" b="1" dirty="0"/>
              <a:t>Uważaj, kierując pojazdem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085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Znalazłeś potrzebującego pomocy jeża?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Jeśli zauważysz potrzebującego pomocy jeża, nie zostawiaj go – nie wstydź się zatrzymać i zareagować. Większym wstydem jest pozostać obojętnym.</a:t>
            </a:r>
          </a:p>
          <a:p>
            <a:r>
              <a:rPr lang="pl-PL" dirty="0"/>
              <a:t>Jeśli jest to jeż ranny lub chory zabierz go do najbliższego weterynarza lub najlepiej pilnie skontaktuj się z nami – natychmiast pomożemy!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4424114"/>
            <a:ext cx="2077287" cy="16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452</Words>
  <Application>Microsoft Office PowerPoint</Application>
  <PresentationFormat>Niestandardowy</PresentationFormat>
  <Paragraphs>55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Organiczny</vt:lpstr>
      <vt:lpstr>Jeż w swoim środowisku</vt:lpstr>
      <vt:lpstr>Wygląd jeża oraz jego budowa</vt:lpstr>
      <vt:lpstr>Rozmnażanie jeża </vt:lpstr>
      <vt:lpstr>Ciąża jeża</vt:lpstr>
      <vt:lpstr>Rozwój małych jeży </vt:lpstr>
      <vt:lpstr>Czym się żywią jeże?</vt:lpstr>
      <vt:lpstr>Gzie można spotkać jeża?</vt:lpstr>
      <vt:lpstr>Jak chronić jeże przed zagrożeniem ?</vt:lpstr>
      <vt:lpstr>Znalazłeś potrzebującego pomocy jeża? </vt:lpstr>
      <vt:lpstr>Jak poznać, że jeż potrzebuje pomocy? </vt:lpstr>
      <vt:lpstr>Ciekawostki o jeżach</vt:lpstr>
      <vt:lpstr>Zagadki  o  jeżach.</vt:lpstr>
      <vt:lpstr>Dziękuje za obejrzenie mojej prezentacji na temat jeży.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Jeż w swoim środowisku</dc:title>
  <dc:creator>Ja</dc:creator>
  <cp:lastModifiedBy>Administrator</cp:lastModifiedBy>
  <cp:revision>18</cp:revision>
  <dcterms:created xsi:type="dcterms:W3CDTF">2020-10-17T14:44:12Z</dcterms:created>
  <dcterms:modified xsi:type="dcterms:W3CDTF">2020-11-20T17:56:29Z</dcterms:modified>
</cp:coreProperties>
</file>