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30" name="PlaceHolder 2"/>
          <p:cNvSpPr>
            <a:spLocks noGrp="1"/>
          </p:cNvSpPr>
          <p:nvPr>
            <p:ph type="body"/>
          </p:nvPr>
        </p:nvSpPr>
        <p:spPr>
          <a:xfrm>
            <a:off x="311760" y="1229760"/>
            <a:ext cx="8519760" cy="1592280"/>
          </a:xfrm>
          <a:prstGeom prst="rect">
            <a:avLst/>
          </a:prstGeom>
        </p:spPr>
        <p:txBody>
          <a:bodyPr lIns="0" tIns="0" rIns="0" bIns="0">
            <a:normAutofit/>
          </a:bodyPr>
          <a:lstStyle/>
          <a:p>
            <a:endParaRPr lang="pl-PL" sz="3200" b="0" strike="noStrike" spc="-1">
              <a:latin typeface="Arial"/>
            </a:endParaRPr>
          </a:p>
        </p:txBody>
      </p:sp>
      <p:sp>
        <p:nvSpPr>
          <p:cNvPr id="31" name="PlaceHolder 3"/>
          <p:cNvSpPr>
            <a:spLocks noGrp="1"/>
          </p:cNvSpPr>
          <p:nvPr>
            <p:ph type="body"/>
          </p:nvPr>
        </p:nvSpPr>
        <p:spPr>
          <a:xfrm>
            <a:off x="311760" y="2973600"/>
            <a:ext cx="851976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33" name="PlaceHolder 2"/>
          <p:cNvSpPr>
            <a:spLocks noGrp="1"/>
          </p:cNvSpPr>
          <p:nvPr>
            <p:ph type="body"/>
          </p:nvPr>
        </p:nvSpPr>
        <p:spPr>
          <a:xfrm>
            <a:off x="311760" y="1229760"/>
            <a:ext cx="4157280" cy="1592280"/>
          </a:xfrm>
          <a:prstGeom prst="rect">
            <a:avLst/>
          </a:prstGeom>
        </p:spPr>
        <p:txBody>
          <a:bodyPr lIns="0" tIns="0" rIns="0" bIns="0">
            <a:normAutofit/>
          </a:bodyPr>
          <a:lstStyle/>
          <a:p>
            <a:endParaRPr lang="pl-PL" sz="3200" b="0" strike="noStrike" spc="-1">
              <a:latin typeface="Arial"/>
            </a:endParaRPr>
          </a:p>
        </p:txBody>
      </p:sp>
      <p:sp>
        <p:nvSpPr>
          <p:cNvPr id="34" name="PlaceHolder 3"/>
          <p:cNvSpPr>
            <a:spLocks noGrp="1"/>
          </p:cNvSpPr>
          <p:nvPr>
            <p:ph type="body"/>
          </p:nvPr>
        </p:nvSpPr>
        <p:spPr>
          <a:xfrm>
            <a:off x="4677120" y="1229760"/>
            <a:ext cx="4157280" cy="1592280"/>
          </a:xfrm>
          <a:prstGeom prst="rect">
            <a:avLst/>
          </a:prstGeom>
        </p:spPr>
        <p:txBody>
          <a:bodyPr lIns="0" tIns="0" rIns="0" bIns="0">
            <a:normAutofit/>
          </a:bodyPr>
          <a:lstStyle/>
          <a:p>
            <a:endParaRPr lang="pl-PL" sz="3200" b="0" strike="noStrike" spc="-1">
              <a:latin typeface="Arial"/>
            </a:endParaRPr>
          </a:p>
        </p:txBody>
      </p:sp>
      <p:sp>
        <p:nvSpPr>
          <p:cNvPr id="35" name="PlaceHolder 4"/>
          <p:cNvSpPr>
            <a:spLocks noGrp="1"/>
          </p:cNvSpPr>
          <p:nvPr>
            <p:ph type="body"/>
          </p:nvPr>
        </p:nvSpPr>
        <p:spPr>
          <a:xfrm>
            <a:off x="311760" y="2973600"/>
            <a:ext cx="4157280" cy="1592280"/>
          </a:xfrm>
          <a:prstGeom prst="rect">
            <a:avLst/>
          </a:prstGeom>
        </p:spPr>
        <p:txBody>
          <a:bodyPr lIns="0" tIns="0" rIns="0" bIns="0">
            <a:normAutofit/>
          </a:bodyPr>
          <a:lstStyle/>
          <a:p>
            <a:endParaRPr lang="pl-PL" sz="3200" b="0" strike="noStrike" spc="-1">
              <a:latin typeface="Arial"/>
            </a:endParaRPr>
          </a:p>
        </p:txBody>
      </p:sp>
      <p:sp>
        <p:nvSpPr>
          <p:cNvPr id="36" name="PlaceHolder 5"/>
          <p:cNvSpPr>
            <a:spLocks noGrp="1"/>
          </p:cNvSpPr>
          <p:nvPr>
            <p:ph type="body"/>
          </p:nvPr>
        </p:nvSpPr>
        <p:spPr>
          <a:xfrm>
            <a:off x="4677120" y="2973600"/>
            <a:ext cx="415728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38" name="PlaceHolder 2"/>
          <p:cNvSpPr>
            <a:spLocks noGrp="1"/>
          </p:cNvSpPr>
          <p:nvPr>
            <p:ph type="body"/>
          </p:nvPr>
        </p:nvSpPr>
        <p:spPr>
          <a:xfrm>
            <a:off x="311760" y="1229760"/>
            <a:ext cx="2743200" cy="1592280"/>
          </a:xfrm>
          <a:prstGeom prst="rect">
            <a:avLst/>
          </a:prstGeom>
        </p:spPr>
        <p:txBody>
          <a:bodyPr lIns="0" tIns="0" rIns="0" bIns="0">
            <a:normAutofit/>
          </a:bodyPr>
          <a:lstStyle/>
          <a:p>
            <a:endParaRPr lang="pl-PL" sz="3200" b="0" strike="noStrike" spc="-1">
              <a:latin typeface="Arial"/>
            </a:endParaRPr>
          </a:p>
        </p:txBody>
      </p:sp>
      <p:sp>
        <p:nvSpPr>
          <p:cNvPr id="39" name="PlaceHolder 3"/>
          <p:cNvSpPr>
            <a:spLocks noGrp="1"/>
          </p:cNvSpPr>
          <p:nvPr>
            <p:ph type="body"/>
          </p:nvPr>
        </p:nvSpPr>
        <p:spPr>
          <a:xfrm>
            <a:off x="3192480" y="1229760"/>
            <a:ext cx="2743200" cy="1592280"/>
          </a:xfrm>
          <a:prstGeom prst="rect">
            <a:avLst/>
          </a:prstGeom>
        </p:spPr>
        <p:txBody>
          <a:bodyPr lIns="0" tIns="0" rIns="0" bIns="0">
            <a:normAutofit/>
          </a:bodyPr>
          <a:lstStyle/>
          <a:p>
            <a:endParaRPr lang="pl-PL" sz="3200" b="0" strike="noStrike" spc="-1">
              <a:latin typeface="Arial"/>
            </a:endParaRPr>
          </a:p>
        </p:txBody>
      </p:sp>
      <p:sp>
        <p:nvSpPr>
          <p:cNvPr id="40" name="PlaceHolder 4"/>
          <p:cNvSpPr>
            <a:spLocks noGrp="1"/>
          </p:cNvSpPr>
          <p:nvPr>
            <p:ph type="body"/>
          </p:nvPr>
        </p:nvSpPr>
        <p:spPr>
          <a:xfrm>
            <a:off x="6073200" y="1229760"/>
            <a:ext cx="2743200" cy="1592280"/>
          </a:xfrm>
          <a:prstGeom prst="rect">
            <a:avLst/>
          </a:prstGeom>
        </p:spPr>
        <p:txBody>
          <a:bodyPr lIns="0" tIns="0" rIns="0" bIns="0">
            <a:normAutofit/>
          </a:bodyPr>
          <a:lstStyle/>
          <a:p>
            <a:endParaRPr lang="pl-PL" sz="3200" b="0" strike="noStrike" spc="-1">
              <a:latin typeface="Arial"/>
            </a:endParaRPr>
          </a:p>
        </p:txBody>
      </p:sp>
      <p:sp>
        <p:nvSpPr>
          <p:cNvPr id="41" name="PlaceHolder 5"/>
          <p:cNvSpPr>
            <a:spLocks noGrp="1"/>
          </p:cNvSpPr>
          <p:nvPr>
            <p:ph type="body"/>
          </p:nvPr>
        </p:nvSpPr>
        <p:spPr>
          <a:xfrm>
            <a:off x="311760" y="2973600"/>
            <a:ext cx="2743200" cy="1592280"/>
          </a:xfrm>
          <a:prstGeom prst="rect">
            <a:avLst/>
          </a:prstGeom>
        </p:spPr>
        <p:txBody>
          <a:bodyPr lIns="0" tIns="0" rIns="0" bIns="0">
            <a:normAutofit/>
          </a:bodyPr>
          <a:lstStyle/>
          <a:p>
            <a:endParaRPr lang="pl-PL" sz="3200" b="0" strike="noStrike" spc="-1">
              <a:latin typeface="Arial"/>
            </a:endParaRPr>
          </a:p>
        </p:txBody>
      </p:sp>
      <p:sp>
        <p:nvSpPr>
          <p:cNvPr id="42" name="PlaceHolder 6"/>
          <p:cNvSpPr>
            <a:spLocks noGrp="1"/>
          </p:cNvSpPr>
          <p:nvPr>
            <p:ph type="body"/>
          </p:nvPr>
        </p:nvSpPr>
        <p:spPr>
          <a:xfrm>
            <a:off x="3192480" y="2973600"/>
            <a:ext cx="2743200" cy="1592280"/>
          </a:xfrm>
          <a:prstGeom prst="rect">
            <a:avLst/>
          </a:prstGeom>
        </p:spPr>
        <p:txBody>
          <a:bodyPr lIns="0" tIns="0" rIns="0" bIns="0">
            <a:normAutofit/>
          </a:bodyPr>
          <a:lstStyle/>
          <a:p>
            <a:endParaRPr lang="pl-PL" sz="3200" b="0" strike="noStrike" spc="-1">
              <a:latin typeface="Arial"/>
            </a:endParaRPr>
          </a:p>
        </p:txBody>
      </p:sp>
      <p:sp>
        <p:nvSpPr>
          <p:cNvPr id="43" name="PlaceHolder 7"/>
          <p:cNvSpPr>
            <a:spLocks noGrp="1"/>
          </p:cNvSpPr>
          <p:nvPr>
            <p:ph type="body"/>
          </p:nvPr>
        </p:nvSpPr>
        <p:spPr>
          <a:xfrm>
            <a:off x="6073200" y="2973600"/>
            <a:ext cx="274320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53" name="PlaceHolder 2"/>
          <p:cNvSpPr>
            <a:spLocks noGrp="1"/>
          </p:cNvSpPr>
          <p:nvPr>
            <p:ph type="subTitle"/>
          </p:nvPr>
        </p:nvSpPr>
        <p:spPr>
          <a:xfrm>
            <a:off x="311760" y="1229760"/>
            <a:ext cx="8519760" cy="3338280"/>
          </a:xfrm>
          <a:prstGeom prst="rect">
            <a:avLst/>
          </a:prstGeom>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55" name="PlaceHolder 2"/>
          <p:cNvSpPr>
            <a:spLocks noGrp="1"/>
          </p:cNvSpPr>
          <p:nvPr>
            <p:ph type="body"/>
          </p:nvPr>
        </p:nvSpPr>
        <p:spPr>
          <a:xfrm>
            <a:off x="311760" y="1229760"/>
            <a:ext cx="8519760" cy="3338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57" name="PlaceHolder 2"/>
          <p:cNvSpPr>
            <a:spLocks noGrp="1"/>
          </p:cNvSpPr>
          <p:nvPr>
            <p:ph type="body"/>
          </p:nvPr>
        </p:nvSpPr>
        <p:spPr>
          <a:xfrm>
            <a:off x="311760" y="1229760"/>
            <a:ext cx="4157280" cy="3338280"/>
          </a:xfrm>
          <a:prstGeom prst="rect">
            <a:avLst/>
          </a:prstGeom>
        </p:spPr>
        <p:txBody>
          <a:bodyPr lIns="0" tIns="0" rIns="0" bIns="0">
            <a:normAutofit/>
          </a:bodyPr>
          <a:lstStyle/>
          <a:p>
            <a:endParaRPr lang="pl-PL" sz="3200" b="0" strike="noStrike" spc="-1">
              <a:latin typeface="Arial"/>
            </a:endParaRPr>
          </a:p>
        </p:txBody>
      </p:sp>
      <p:sp>
        <p:nvSpPr>
          <p:cNvPr id="58" name="PlaceHolder 3"/>
          <p:cNvSpPr>
            <a:spLocks noGrp="1"/>
          </p:cNvSpPr>
          <p:nvPr>
            <p:ph type="body"/>
          </p:nvPr>
        </p:nvSpPr>
        <p:spPr>
          <a:xfrm>
            <a:off x="4677120" y="1229760"/>
            <a:ext cx="4157280" cy="3338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311760" y="410040"/>
            <a:ext cx="8519760" cy="2814840"/>
          </a:xfrm>
          <a:prstGeom prst="rect">
            <a:avLst/>
          </a:prstGeom>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62" name="PlaceHolder 2"/>
          <p:cNvSpPr>
            <a:spLocks noGrp="1"/>
          </p:cNvSpPr>
          <p:nvPr>
            <p:ph type="body"/>
          </p:nvPr>
        </p:nvSpPr>
        <p:spPr>
          <a:xfrm>
            <a:off x="311760" y="1229760"/>
            <a:ext cx="4157280" cy="1592280"/>
          </a:xfrm>
          <a:prstGeom prst="rect">
            <a:avLst/>
          </a:prstGeom>
        </p:spPr>
        <p:txBody>
          <a:bodyPr lIns="0" tIns="0" rIns="0" bIns="0">
            <a:normAutofit/>
          </a:bodyPr>
          <a:lstStyle/>
          <a:p>
            <a:endParaRPr lang="pl-PL" sz="3200" b="0" strike="noStrike" spc="-1">
              <a:latin typeface="Arial"/>
            </a:endParaRPr>
          </a:p>
        </p:txBody>
      </p:sp>
      <p:sp>
        <p:nvSpPr>
          <p:cNvPr id="63" name="PlaceHolder 3"/>
          <p:cNvSpPr>
            <a:spLocks noGrp="1"/>
          </p:cNvSpPr>
          <p:nvPr>
            <p:ph type="body"/>
          </p:nvPr>
        </p:nvSpPr>
        <p:spPr>
          <a:xfrm>
            <a:off x="4677120" y="1229760"/>
            <a:ext cx="4157280" cy="3338280"/>
          </a:xfrm>
          <a:prstGeom prst="rect">
            <a:avLst/>
          </a:prstGeom>
        </p:spPr>
        <p:txBody>
          <a:bodyPr lIns="0" tIns="0" rIns="0" bIns="0">
            <a:normAutofit/>
          </a:bodyPr>
          <a:lstStyle/>
          <a:p>
            <a:endParaRPr lang="pl-PL" sz="3200" b="0" strike="noStrike" spc="-1">
              <a:latin typeface="Arial"/>
            </a:endParaRPr>
          </a:p>
        </p:txBody>
      </p:sp>
      <p:sp>
        <p:nvSpPr>
          <p:cNvPr id="64" name="PlaceHolder 4"/>
          <p:cNvSpPr>
            <a:spLocks noGrp="1"/>
          </p:cNvSpPr>
          <p:nvPr>
            <p:ph type="body"/>
          </p:nvPr>
        </p:nvSpPr>
        <p:spPr>
          <a:xfrm>
            <a:off x="311760" y="2973600"/>
            <a:ext cx="415728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9" name="PlaceHolder 2"/>
          <p:cNvSpPr>
            <a:spLocks noGrp="1"/>
          </p:cNvSpPr>
          <p:nvPr>
            <p:ph type="subTitle"/>
          </p:nvPr>
        </p:nvSpPr>
        <p:spPr>
          <a:xfrm>
            <a:off x="311760" y="1229760"/>
            <a:ext cx="8519760" cy="3338280"/>
          </a:xfrm>
          <a:prstGeom prst="rect">
            <a:avLst/>
          </a:prstGeom>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66" name="PlaceHolder 2"/>
          <p:cNvSpPr>
            <a:spLocks noGrp="1"/>
          </p:cNvSpPr>
          <p:nvPr>
            <p:ph type="body"/>
          </p:nvPr>
        </p:nvSpPr>
        <p:spPr>
          <a:xfrm>
            <a:off x="311760" y="1229760"/>
            <a:ext cx="4157280" cy="3338280"/>
          </a:xfrm>
          <a:prstGeom prst="rect">
            <a:avLst/>
          </a:prstGeom>
        </p:spPr>
        <p:txBody>
          <a:bodyPr lIns="0" tIns="0" rIns="0" bIns="0">
            <a:normAutofit/>
          </a:bodyPr>
          <a:lstStyle/>
          <a:p>
            <a:endParaRPr lang="pl-PL" sz="3200" b="0" strike="noStrike" spc="-1">
              <a:latin typeface="Arial"/>
            </a:endParaRPr>
          </a:p>
        </p:txBody>
      </p:sp>
      <p:sp>
        <p:nvSpPr>
          <p:cNvPr id="67" name="PlaceHolder 3"/>
          <p:cNvSpPr>
            <a:spLocks noGrp="1"/>
          </p:cNvSpPr>
          <p:nvPr>
            <p:ph type="body"/>
          </p:nvPr>
        </p:nvSpPr>
        <p:spPr>
          <a:xfrm>
            <a:off x="4677120" y="1229760"/>
            <a:ext cx="4157280" cy="1592280"/>
          </a:xfrm>
          <a:prstGeom prst="rect">
            <a:avLst/>
          </a:prstGeom>
        </p:spPr>
        <p:txBody>
          <a:bodyPr lIns="0" tIns="0" rIns="0" bIns="0">
            <a:normAutofit/>
          </a:bodyPr>
          <a:lstStyle/>
          <a:p>
            <a:endParaRPr lang="pl-PL" sz="3200" b="0" strike="noStrike" spc="-1">
              <a:latin typeface="Arial"/>
            </a:endParaRPr>
          </a:p>
        </p:txBody>
      </p:sp>
      <p:sp>
        <p:nvSpPr>
          <p:cNvPr id="68" name="PlaceHolder 4"/>
          <p:cNvSpPr>
            <a:spLocks noGrp="1"/>
          </p:cNvSpPr>
          <p:nvPr>
            <p:ph type="body"/>
          </p:nvPr>
        </p:nvSpPr>
        <p:spPr>
          <a:xfrm>
            <a:off x="4677120" y="2973600"/>
            <a:ext cx="415728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70" name="PlaceHolder 2"/>
          <p:cNvSpPr>
            <a:spLocks noGrp="1"/>
          </p:cNvSpPr>
          <p:nvPr>
            <p:ph type="body"/>
          </p:nvPr>
        </p:nvSpPr>
        <p:spPr>
          <a:xfrm>
            <a:off x="311760" y="1229760"/>
            <a:ext cx="4157280" cy="1592280"/>
          </a:xfrm>
          <a:prstGeom prst="rect">
            <a:avLst/>
          </a:prstGeom>
        </p:spPr>
        <p:txBody>
          <a:bodyPr lIns="0" tIns="0" rIns="0" bIns="0">
            <a:normAutofit/>
          </a:bodyPr>
          <a:lstStyle/>
          <a:p>
            <a:endParaRPr lang="pl-PL" sz="3200" b="0" strike="noStrike" spc="-1">
              <a:latin typeface="Arial"/>
            </a:endParaRPr>
          </a:p>
        </p:txBody>
      </p:sp>
      <p:sp>
        <p:nvSpPr>
          <p:cNvPr id="71" name="PlaceHolder 3"/>
          <p:cNvSpPr>
            <a:spLocks noGrp="1"/>
          </p:cNvSpPr>
          <p:nvPr>
            <p:ph type="body"/>
          </p:nvPr>
        </p:nvSpPr>
        <p:spPr>
          <a:xfrm>
            <a:off x="4677120" y="1229760"/>
            <a:ext cx="4157280" cy="1592280"/>
          </a:xfrm>
          <a:prstGeom prst="rect">
            <a:avLst/>
          </a:prstGeom>
        </p:spPr>
        <p:txBody>
          <a:bodyPr lIns="0" tIns="0" rIns="0" bIns="0">
            <a:normAutofit/>
          </a:bodyPr>
          <a:lstStyle/>
          <a:p>
            <a:endParaRPr lang="pl-PL" sz="3200" b="0" strike="noStrike" spc="-1">
              <a:latin typeface="Arial"/>
            </a:endParaRPr>
          </a:p>
        </p:txBody>
      </p:sp>
      <p:sp>
        <p:nvSpPr>
          <p:cNvPr id="72" name="PlaceHolder 4"/>
          <p:cNvSpPr>
            <a:spLocks noGrp="1"/>
          </p:cNvSpPr>
          <p:nvPr>
            <p:ph type="body"/>
          </p:nvPr>
        </p:nvSpPr>
        <p:spPr>
          <a:xfrm>
            <a:off x="311760" y="2973600"/>
            <a:ext cx="851976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74" name="PlaceHolder 2"/>
          <p:cNvSpPr>
            <a:spLocks noGrp="1"/>
          </p:cNvSpPr>
          <p:nvPr>
            <p:ph type="body"/>
          </p:nvPr>
        </p:nvSpPr>
        <p:spPr>
          <a:xfrm>
            <a:off x="311760" y="1229760"/>
            <a:ext cx="8519760" cy="1592280"/>
          </a:xfrm>
          <a:prstGeom prst="rect">
            <a:avLst/>
          </a:prstGeom>
        </p:spPr>
        <p:txBody>
          <a:bodyPr lIns="0" tIns="0" rIns="0" bIns="0">
            <a:normAutofit/>
          </a:bodyPr>
          <a:lstStyle/>
          <a:p>
            <a:endParaRPr lang="pl-PL" sz="3200" b="0" strike="noStrike" spc="-1">
              <a:latin typeface="Arial"/>
            </a:endParaRPr>
          </a:p>
        </p:txBody>
      </p:sp>
      <p:sp>
        <p:nvSpPr>
          <p:cNvPr id="75" name="PlaceHolder 3"/>
          <p:cNvSpPr>
            <a:spLocks noGrp="1"/>
          </p:cNvSpPr>
          <p:nvPr>
            <p:ph type="body"/>
          </p:nvPr>
        </p:nvSpPr>
        <p:spPr>
          <a:xfrm>
            <a:off x="311760" y="2973600"/>
            <a:ext cx="851976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77" name="PlaceHolder 2"/>
          <p:cNvSpPr>
            <a:spLocks noGrp="1"/>
          </p:cNvSpPr>
          <p:nvPr>
            <p:ph type="body"/>
          </p:nvPr>
        </p:nvSpPr>
        <p:spPr>
          <a:xfrm>
            <a:off x="311760" y="1229760"/>
            <a:ext cx="4157280" cy="1592280"/>
          </a:xfrm>
          <a:prstGeom prst="rect">
            <a:avLst/>
          </a:prstGeom>
        </p:spPr>
        <p:txBody>
          <a:bodyPr lIns="0" tIns="0" rIns="0" bIns="0">
            <a:normAutofit/>
          </a:bodyPr>
          <a:lstStyle/>
          <a:p>
            <a:endParaRPr lang="pl-PL" sz="3200" b="0" strike="noStrike" spc="-1">
              <a:latin typeface="Arial"/>
            </a:endParaRPr>
          </a:p>
        </p:txBody>
      </p:sp>
      <p:sp>
        <p:nvSpPr>
          <p:cNvPr id="78" name="PlaceHolder 3"/>
          <p:cNvSpPr>
            <a:spLocks noGrp="1"/>
          </p:cNvSpPr>
          <p:nvPr>
            <p:ph type="body"/>
          </p:nvPr>
        </p:nvSpPr>
        <p:spPr>
          <a:xfrm>
            <a:off x="4677120" y="1229760"/>
            <a:ext cx="4157280" cy="1592280"/>
          </a:xfrm>
          <a:prstGeom prst="rect">
            <a:avLst/>
          </a:prstGeom>
        </p:spPr>
        <p:txBody>
          <a:bodyPr lIns="0" tIns="0" rIns="0" bIns="0">
            <a:normAutofit/>
          </a:bodyPr>
          <a:lstStyle/>
          <a:p>
            <a:endParaRPr lang="pl-PL" sz="3200" b="0" strike="noStrike" spc="-1">
              <a:latin typeface="Arial"/>
            </a:endParaRPr>
          </a:p>
        </p:txBody>
      </p:sp>
      <p:sp>
        <p:nvSpPr>
          <p:cNvPr id="79" name="PlaceHolder 4"/>
          <p:cNvSpPr>
            <a:spLocks noGrp="1"/>
          </p:cNvSpPr>
          <p:nvPr>
            <p:ph type="body"/>
          </p:nvPr>
        </p:nvSpPr>
        <p:spPr>
          <a:xfrm>
            <a:off x="311760" y="2973600"/>
            <a:ext cx="4157280" cy="1592280"/>
          </a:xfrm>
          <a:prstGeom prst="rect">
            <a:avLst/>
          </a:prstGeom>
        </p:spPr>
        <p:txBody>
          <a:bodyPr lIns="0" tIns="0" rIns="0" bIns="0">
            <a:normAutofit/>
          </a:bodyPr>
          <a:lstStyle/>
          <a:p>
            <a:endParaRPr lang="pl-PL" sz="3200" b="0" strike="noStrike" spc="-1">
              <a:latin typeface="Arial"/>
            </a:endParaRPr>
          </a:p>
        </p:txBody>
      </p:sp>
      <p:sp>
        <p:nvSpPr>
          <p:cNvPr id="80" name="PlaceHolder 5"/>
          <p:cNvSpPr>
            <a:spLocks noGrp="1"/>
          </p:cNvSpPr>
          <p:nvPr>
            <p:ph type="body"/>
          </p:nvPr>
        </p:nvSpPr>
        <p:spPr>
          <a:xfrm>
            <a:off x="4677120" y="2973600"/>
            <a:ext cx="415728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82" name="PlaceHolder 2"/>
          <p:cNvSpPr>
            <a:spLocks noGrp="1"/>
          </p:cNvSpPr>
          <p:nvPr>
            <p:ph type="body"/>
          </p:nvPr>
        </p:nvSpPr>
        <p:spPr>
          <a:xfrm>
            <a:off x="311760" y="1229760"/>
            <a:ext cx="2743200" cy="1592280"/>
          </a:xfrm>
          <a:prstGeom prst="rect">
            <a:avLst/>
          </a:prstGeom>
        </p:spPr>
        <p:txBody>
          <a:bodyPr lIns="0" tIns="0" rIns="0" bIns="0">
            <a:normAutofit/>
          </a:bodyPr>
          <a:lstStyle/>
          <a:p>
            <a:endParaRPr lang="pl-PL" sz="3200" b="0" strike="noStrike" spc="-1">
              <a:latin typeface="Arial"/>
            </a:endParaRPr>
          </a:p>
        </p:txBody>
      </p:sp>
      <p:sp>
        <p:nvSpPr>
          <p:cNvPr id="83" name="PlaceHolder 3"/>
          <p:cNvSpPr>
            <a:spLocks noGrp="1"/>
          </p:cNvSpPr>
          <p:nvPr>
            <p:ph type="body"/>
          </p:nvPr>
        </p:nvSpPr>
        <p:spPr>
          <a:xfrm>
            <a:off x="3192480" y="1229760"/>
            <a:ext cx="2743200" cy="1592280"/>
          </a:xfrm>
          <a:prstGeom prst="rect">
            <a:avLst/>
          </a:prstGeom>
        </p:spPr>
        <p:txBody>
          <a:bodyPr lIns="0" tIns="0" rIns="0" bIns="0">
            <a:normAutofit/>
          </a:bodyPr>
          <a:lstStyle/>
          <a:p>
            <a:endParaRPr lang="pl-PL" sz="3200" b="0" strike="noStrike" spc="-1">
              <a:latin typeface="Arial"/>
            </a:endParaRPr>
          </a:p>
        </p:txBody>
      </p:sp>
      <p:sp>
        <p:nvSpPr>
          <p:cNvPr id="84" name="PlaceHolder 4"/>
          <p:cNvSpPr>
            <a:spLocks noGrp="1"/>
          </p:cNvSpPr>
          <p:nvPr>
            <p:ph type="body"/>
          </p:nvPr>
        </p:nvSpPr>
        <p:spPr>
          <a:xfrm>
            <a:off x="6073200" y="1229760"/>
            <a:ext cx="2743200" cy="1592280"/>
          </a:xfrm>
          <a:prstGeom prst="rect">
            <a:avLst/>
          </a:prstGeom>
        </p:spPr>
        <p:txBody>
          <a:bodyPr lIns="0" tIns="0" rIns="0" bIns="0">
            <a:normAutofit/>
          </a:bodyPr>
          <a:lstStyle/>
          <a:p>
            <a:endParaRPr lang="pl-PL" sz="3200" b="0" strike="noStrike" spc="-1">
              <a:latin typeface="Arial"/>
            </a:endParaRPr>
          </a:p>
        </p:txBody>
      </p:sp>
      <p:sp>
        <p:nvSpPr>
          <p:cNvPr id="85" name="PlaceHolder 5"/>
          <p:cNvSpPr>
            <a:spLocks noGrp="1"/>
          </p:cNvSpPr>
          <p:nvPr>
            <p:ph type="body"/>
          </p:nvPr>
        </p:nvSpPr>
        <p:spPr>
          <a:xfrm>
            <a:off x="311760" y="2973600"/>
            <a:ext cx="2743200" cy="1592280"/>
          </a:xfrm>
          <a:prstGeom prst="rect">
            <a:avLst/>
          </a:prstGeom>
        </p:spPr>
        <p:txBody>
          <a:bodyPr lIns="0" tIns="0" rIns="0" bIns="0">
            <a:normAutofit/>
          </a:bodyPr>
          <a:lstStyle/>
          <a:p>
            <a:endParaRPr lang="pl-PL" sz="3200" b="0" strike="noStrike" spc="-1">
              <a:latin typeface="Arial"/>
            </a:endParaRPr>
          </a:p>
        </p:txBody>
      </p:sp>
      <p:sp>
        <p:nvSpPr>
          <p:cNvPr id="86" name="PlaceHolder 6"/>
          <p:cNvSpPr>
            <a:spLocks noGrp="1"/>
          </p:cNvSpPr>
          <p:nvPr>
            <p:ph type="body"/>
          </p:nvPr>
        </p:nvSpPr>
        <p:spPr>
          <a:xfrm>
            <a:off x="3192480" y="2973600"/>
            <a:ext cx="2743200" cy="1592280"/>
          </a:xfrm>
          <a:prstGeom prst="rect">
            <a:avLst/>
          </a:prstGeom>
        </p:spPr>
        <p:txBody>
          <a:bodyPr lIns="0" tIns="0" rIns="0" bIns="0">
            <a:normAutofit/>
          </a:bodyPr>
          <a:lstStyle/>
          <a:p>
            <a:endParaRPr lang="pl-PL" sz="3200" b="0" strike="noStrike" spc="-1">
              <a:latin typeface="Arial"/>
            </a:endParaRPr>
          </a:p>
        </p:txBody>
      </p:sp>
      <p:sp>
        <p:nvSpPr>
          <p:cNvPr id="87" name="PlaceHolder 7"/>
          <p:cNvSpPr>
            <a:spLocks noGrp="1"/>
          </p:cNvSpPr>
          <p:nvPr>
            <p:ph type="body"/>
          </p:nvPr>
        </p:nvSpPr>
        <p:spPr>
          <a:xfrm>
            <a:off x="6073200" y="2973600"/>
            <a:ext cx="274320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11" name="PlaceHolder 2"/>
          <p:cNvSpPr>
            <a:spLocks noGrp="1"/>
          </p:cNvSpPr>
          <p:nvPr>
            <p:ph type="body"/>
          </p:nvPr>
        </p:nvSpPr>
        <p:spPr>
          <a:xfrm>
            <a:off x="311760" y="1229760"/>
            <a:ext cx="8519760" cy="3338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13" name="PlaceHolder 2"/>
          <p:cNvSpPr>
            <a:spLocks noGrp="1"/>
          </p:cNvSpPr>
          <p:nvPr>
            <p:ph type="body"/>
          </p:nvPr>
        </p:nvSpPr>
        <p:spPr>
          <a:xfrm>
            <a:off x="311760" y="1229760"/>
            <a:ext cx="4157280" cy="3338280"/>
          </a:xfrm>
          <a:prstGeom prst="rect">
            <a:avLst/>
          </a:prstGeom>
        </p:spPr>
        <p:txBody>
          <a:bodyPr lIns="0" tIns="0" rIns="0" bIns="0">
            <a:normAutofit/>
          </a:bodyPr>
          <a:lstStyle/>
          <a:p>
            <a:endParaRPr lang="pl-PL" sz="3200" b="0" strike="noStrike" spc="-1">
              <a:latin typeface="Arial"/>
            </a:endParaRPr>
          </a:p>
        </p:txBody>
      </p:sp>
      <p:sp>
        <p:nvSpPr>
          <p:cNvPr id="14" name="PlaceHolder 3"/>
          <p:cNvSpPr>
            <a:spLocks noGrp="1"/>
          </p:cNvSpPr>
          <p:nvPr>
            <p:ph type="body"/>
          </p:nvPr>
        </p:nvSpPr>
        <p:spPr>
          <a:xfrm>
            <a:off x="4677120" y="1229760"/>
            <a:ext cx="4157280" cy="3338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311760" y="410040"/>
            <a:ext cx="8519760" cy="2814840"/>
          </a:xfrm>
          <a:prstGeom prst="rect">
            <a:avLst/>
          </a:prstGeom>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18" name="PlaceHolder 2"/>
          <p:cNvSpPr>
            <a:spLocks noGrp="1"/>
          </p:cNvSpPr>
          <p:nvPr>
            <p:ph type="body"/>
          </p:nvPr>
        </p:nvSpPr>
        <p:spPr>
          <a:xfrm>
            <a:off x="311760" y="1229760"/>
            <a:ext cx="4157280" cy="1592280"/>
          </a:xfrm>
          <a:prstGeom prst="rect">
            <a:avLst/>
          </a:prstGeom>
        </p:spPr>
        <p:txBody>
          <a:bodyPr lIns="0" tIns="0" rIns="0" bIns="0">
            <a:normAutofit/>
          </a:bodyPr>
          <a:lstStyle/>
          <a:p>
            <a:endParaRPr lang="pl-PL" sz="3200" b="0" strike="noStrike" spc="-1">
              <a:latin typeface="Arial"/>
            </a:endParaRPr>
          </a:p>
        </p:txBody>
      </p:sp>
      <p:sp>
        <p:nvSpPr>
          <p:cNvPr id="19" name="PlaceHolder 3"/>
          <p:cNvSpPr>
            <a:spLocks noGrp="1"/>
          </p:cNvSpPr>
          <p:nvPr>
            <p:ph type="body"/>
          </p:nvPr>
        </p:nvSpPr>
        <p:spPr>
          <a:xfrm>
            <a:off x="4677120" y="1229760"/>
            <a:ext cx="4157280" cy="3338280"/>
          </a:xfrm>
          <a:prstGeom prst="rect">
            <a:avLst/>
          </a:prstGeom>
        </p:spPr>
        <p:txBody>
          <a:bodyPr lIns="0" tIns="0" rIns="0" bIns="0">
            <a:normAutofit/>
          </a:bodyPr>
          <a:lstStyle/>
          <a:p>
            <a:endParaRPr lang="pl-PL" sz="3200" b="0" strike="noStrike" spc="-1">
              <a:latin typeface="Arial"/>
            </a:endParaRPr>
          </a:p>
        </p:txBody>
      </p:sp>
      <p:sp>
        <p:nvSpPr>
          <p:cNvPr id="20" name="PlaceHolder 4"/>
          <p:cNvSpPr>
            <a:spLocks noGrp="1"/>
          </p:cNvSpPr>
          <p:nvPr>
            <p:ph type="body"/>
          </p:nvPr>
        </p:nvSpPr>
        <p:spPr>
          <a:xfrm>
            <a:off x="311760" y="2973600"/>
            <a:ext cx="415728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22" name="PlaceHolder 2"/>
          <p:cNvSpPr>
            <a:spLocks noGrp="1"/>
          </p:cNvSpPr>
          <p:nvPr>
            <p:ph type="body"/>
          </p:nvPr>
        </p:nvSpPr>
        <p:spPr>
          <a:xfrm>
            <a:off x="311760" y="1229760"/>
            <a:ext cx="4157280" cy="3338280"/>
          </a:xfrm>
          <a:prstGeom prst="rect">
            <a:avLst/>
          </a:prstGeom>
        </p:spPr>
        <p:txBody>
          <a:bodyPr lIns="0" tIns="0" rIns="0" bIns="0">
            <a:normAutofit/>
          </a:bodyPr>
          <a:lstStyle/>
          <a:p>
            <a:endParaRPr lang="pl-PL" sz="3200" b="0" strike="noStrike" spc="-1">
              <a:latin typeface="Arial"/>
            </a:endParaRPr>
          </a:p>
        </p:txBody>
      </p:sp>
      <p:sp>
        <p:nvSpPr>
          <p:cNvPr id="23" name="PlaceHolder 3"/>
          <p:cNvSpPr>
            <a:spLocks noGrp="1"/>
          </p:cNvSpPr>
          <p:nvPr>
            <p:ph type="body"/>
          </p:nvPr>
        </p:nvSpPr>
        <p:spPr>
          <a:xfrm>
            <a:off x="4677120" y="1229760"/>
            <a:ext cx="4157280" cy="1592280"/>
          </a:xfrm>
          <a:prstGeom prst="rect">
            <a:avLst/>
          </a:prstGeom>
        </p:spPr>
        <p:txBody>
          <a:bodyPr lIns="0" tIns="0" rIns="0" bIns="0">
            <a:normAutofit/>
          </a:bodyPr>
          <a:lstStyle/>
          <a:p>
            <a:endParaRPr lang="pl-PL" sz="3200" b="0" strike="noStrike" spc="-1">
              <a:latin typeface="Arial"/>
            </a:endParaRPr>
          </a:p>
        </p:txBody>
      </p:sp>
      <p:sp>
        <p:nvSpPr>
          <p:cNvPr id="24" name="PlaceHolder 4"/>
          <p:cNvSpPr>
            <a:spLocks noGrp="1"/>
          </p:cNvSpPr>
          <p:nvPr>
            <p:ph type="body"/>
          </p:nvPr>
        </p:nvSpPr>
        <p:spPr>
          <a:xfrm>
            <a:off x="4677120" y="2973600"/>
            <a:ext cx="415728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11760" y="401040"/>
            <a:ext cx="8519760" cy="625320"/>
          </a:xfrm>
          <a:prstGeom prst="rect">
            <a:avLst/>
          </a:prstGeom>
        </p:spPr>
        <p:txBody>
          <a:bodyPr lIns="0" tIns="0" rIns="0" bIns="0" anchor="ctr">
            <a:noAutofit/>
          </a:bodyPr>
          <a:lstStyle/>
          <a:p>
            <a:pPr algn="ctr"/>
            <a:endParaRPr lang="pl-PL" sz="4400" b="0" strike="noStrike" spc="-1">
              <a:latin typeface="Arial"/>
            </a:endParaRPr>
          </a:p>
        </p:txBody>
      </p:sp>
      <p:sp>
        <p:nvSpPr>
          <p:cNvPr id="26" name="PlaceHolder 2"/>
          <p:cNvSpPr>
            <a:spLocks noGrp="1"/>
          </p:cNvSpPr>
          <p:nvPr>
            <p:ph type="body"/>
          </p:nvPr>
        </p:nvSpPr>
        <p:spPr>
          <a:xfrm>
            <a:off x="311760" y="1229760"/>
            <a:ext cx="4157280" cy="1592280"/>
          </a:xfrm>
          <a:prstGeom prst="rect">
            <a:avLst/>
          </a:prstGeom>
        </p:spPr>
        <p:txBody>
          <a:bodyPr lIns="0" tIns="0" rIns="0" bIns="0">
            <a:normAutofit/>
          </a:bodyPr>
          <a:lstStyle/>
          <a:p>
            <a:endParaRPr lang="pl-PL" sz="3200" b="0" strike="noStrike" spc="-1">
              <a:latin typeface="Arial"/>
            </a:endParaRPr>
          </a:p>
        </p:txBody>
      </p:sp>
      <p:sp>
        <p:nvSpPr>
          <p:cNvPr id="27" name="PlaceHolder 3"/>
          <p:cNvSpPr>
            <a:spLocks noGrp="1"/>
          </p:cNvSpPr>
          <p:nvPr>
            <p:ph type="body"/>
          </p:nvPr>
        </p:nvSpPr>
        <p:spPr>
          <a:xfrm>
            <a:off x="4677120" y="1229760"/>
            <a:ext cx="4157280" cy="1592280"/>
          </a:xfrm>
          <a:prstGeom prst="rect">
            <a:avLst/>
          </a:prstGeom>
        </p:spPr>
        <p:txBody>
          <a:bodyPr lIns="0" tIns="0" rIns="0" bIns="0">
            <a:normAutofit/>
          </a:bodyPr>
          <a:lstStyle/>
          <a:p>
            <a:endParaRPr lang="pl-PL" sz="3200" b="0" strike="noStrike" spc="-1">
              <a:latin typeface="Arial"/>
            </a:endParaRPr>
          </a:p>
        </p:txBody>
      </p:sp>
      <p:sp>
        <p:nvSpPr>
          <p:cNvPr id="28" name="PlaceHolder 4"/>
          <p:cNvSpPr>
            <a:spLocks noGrp="1"/>
          </p:cNvSpPr>
          <p:nvPr>
            <p:ph type="body"/>
          </p:nvPr>
        </p:nvSpPr>
        <p:spPr>
          <a:xfrm>
            <a:off x="311760" y="2973600"/>
            <a:ext cx="8519760" cy="1592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A3990"/>
        </a:solidFill>
        <a:effectLst/>
      </p:bgPr>
    </p:bg>
    <p:spTree>
      <p:nvGrpSpPr>
        <p:cNvPr id="1" name=""/>
        <p:cNvGrpSpPr/>
        <p:nvPr/>
      </p:nvGrpSpPr>
      <p:grpSpPr>
        <a:xfrm>
          <a:off x="0" y="0"/>
          <a:ext cx="0" cy="0"/>
          <a:chOff x="0" y="0"/>
          <a:chExt cx="0" cy="0"/>
        </a:xfrm>
      </p:grpSpPr>
      <p:grpSp>
        <p:nvGrpSpPr>
          <p:cNvPr id="8" name="Group 1"/>
          <p:cNvGrpSpPr/>
          <p:nvPr/>
        </p:nvGrpSpPr>
        <p:grpSpPr>
          <a:xfrm>
            <a:off x="6099120" y="0"/>
            <a:ext cx="3044880" cy="2030040"/>
            <a:chOff x="6099120" y="0"/>
            <a:chExt cx="3044880" cy="2030040"/>
          </a:xfrm>
        </p:grpSpPr>
        <p:sp>
          <p:nvSpPr>
            <p:cNvPr id="9" name="CustomShape 2"/>
            <p:cNvSpPr/>
            <p:nvPr/>
          </p:nvSpPr>
          <p:spPr>
            <a:xfrm>
              <a:off x="8128800" y="0"/>
              <a:ext cx="1014480" cy="101448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 name="CustomShape 3"/>
            <p:cNvSpPr/>
            <p:nvPr/>
          </p:nvSpPr>
          <p:spPr>
            <a:xfrm flipH="1">
              <a:off x="7112880" y="0"/>
              <a:ext cx="1014480" cy="1014480"/>
            </a:xfrm>
            <a:prstGeom prst="rtTriangle">
              <a:avLst/>
            </a:prstGeom>
            <a:solidFill>
              <a:schemeClr val="accent2"/>
            </a:solidFill>
            <a:ln>
              <a:noFill/>
            </a:ln>
          </p:spPr>
          <p:style>
            <a:lnRef idx="0">
              <a:scrgbClr r="0" g="0" b="0"/>
            </a:lnRef>
            <a:fillRef idx="0">
              <a:scrgbClr r="0" g="0" b="0"/>
            </a:fillRef>
            <a:effectRef idx="0">
              <a:scrgbClr r="0" g="0" b="0"/>
            </a:effectRef>
            <a:fontRef idx="minor"/>
          </p:style>
        </p:sp>
        <p:sp>
          <p:nvSpPr>
            <p:cNvPr id="3" name="CustomShape 4"/>
            <p:cNvSpPr/>
            <p:nvPr/>
          </p:nvSpPr>
          <p:spPr>
            <a:xfrm rot="10800000" flipH="1">
              <a:off x="7113600" y="720"/>
              <a:ext cx="1014480" cy="1014480"/>
            </a:xfrm>
            <a:prstGeom prst="rtTriangle">
              <a:avLst/>
            </a:prstGeom>
            <a:solidFill>
              <a:schemeClr val="accent6"/>
            </a:solidFill>
            <a:ln>
              <a:noFill/>
            </a:ln>
          </p:spPr>
          <p:style>
            <a:lnRef idx="0">
              <a:scrgbClr r="0" g="0" b="0"/>
            </a:lnRef>
            <a:fillRef idx="0">
              <a:scrgbClr r="0" g="0" b="0"/>
            </a:fillRef>
            <a:effectRef idx="0">
              <a:scrgbClr r="0" g="0" b="0"/>
            </a:effectRef>
            <a:fontRef idx="minor"/>
          </p:style>
        </p:sp>
        <p:sp>
          <p:nvSpPr>
            <p:cNvPr id="4" name="CustomShape 5"/>
            <p:cNvSpPr/>
            <p:nvPr/>
          </p:nvSpPr>
          <p:spPr>
            <a:xfrm rot="10800000">
              <a:off x="6099120" y="0"/>
              <a:ext cx="1014480" cy="1014480"/>
            </a:xfrm>
            <a:prstGeom prst="rtTriangle">
              <a:avLst/>
            </a:prstGeom>
            <a:solidFill>
              <a:schemeClr val="accent1"/>
            </a:solidFill>
            <a:ln>
              <a:noFill/>
            </a:ln>
          </p:spPr>
          <p:style>
            <a:lnRef idx="0">
              <a:scrgbClr r="0" g="0" b="0"/>
            </a:lnRef>
            <a:fillRef idx="0">
              <a:scrgbClr r="0" g="0" b="0"/>
            </a:fillRef>
            <a:effectRef idx="0">
              <a:scrgbClr r="0" g="0" b="0"/>
            </a:effectRef>
            <a:fontRef idx="minor"/>
          </p:style>
        </p:sp>
        <p:sp>
          <p:nvSpPr>
            <p:cNvPr id="5" name="CustomShape 6"/>
            <p:cNvSpPr/>
            <p:nvPr/>
          </p:nvSpPr>
          <p:spPr>
            <a:xfrm rot="10800000">
              <a:off x="8129520" y="1015200"/>
              <a:ext cx="1014480" cy="1014480"/>
            </a:xfrm>
            <a:prstGeom prst="rtTriangle">
              <a:avLst/>
            </a:prstGeom>
            <a:solidFill>
              <a:schemeClr val="accent6"/>
            </a:solidFill>
            <a:ln>
              <a:noFill/>
            </a:ln>
          </p:spPr>
          <p:style>
            <a:lnRef idx="0">
              <a:scrgbClr r="0" g="0" b="0"/>
            </a:lnRef>
            <a:fillRef idx="0">
              <a:scrgbClr r="0" g="0" b="0"/>
            </a:fillRef>
            <a:effectRef idx="0">
              <a:scrgbClr r="0" g="0" b="0"/>
            </a:effectRef>
            <a:fontRef idx="minor"/>
          </p:style>
        </p:sp>
      </p:grpSp>
      <p:sp>
        <p:nvSpPr>
          <p:cNvPr id="6" name="PlaceHolder 7"/>
          <p:cNvSpPr>
            <a:spLocks noGrp="1"/>
          </p:cNvSpPr>
          <p:nvPr>
            <p:ph type="title"/>
          </p:nvPr>
        </p:nvSpPr>
        <p:spPr>
          <a:xfrm>
            <a:off x="311760" y="410040"/>
            <a:ext cx="8519760" cy="606960"/>
          </a:xfrm>
          <a:prstGeom prst="rect">
            <a:avLst/>
          </a:prstGeom>
        </p:spPr>
        <p:txBody>
          <a:bodyPr lIns="0" tIns="0" rIns="0" bIns="0" anchor="ctr">
            <a:noAutofit/>
          </a:bodyPr>
          <a:lstStyle/>
          <a:p>
            <a:pPr algn="ctr"/>
            <a:r>
              <a:rPr lang="pl-PL" sz="1800" b="0" strike="noStrike" spc="-1">
                <a:latin typeface="Arial"/>
              </a:rPr>
              <a:t>Kliknij, aby edytować format tekstu tytułu</a:t>
            </a:r>
          </a:p>
        </p:txBody>
      </p:sp>
      <p:sp>
        <p:nvSpPr>
          <p:cNvPr id="7" name="PlaceHolder 8"/>
          <p:cNvSpPr>
            <a:spLocks noGrp="1"/>
          </p:cNvSpPr>
          <p:nvPr>
            <p:ph type="body"/>
          </p:nvPr>
        </p:nvSpPr>
        <p:spPr>
          <a:xfrm>
            <a:off x="457200" y="1203480"/>
            <a:ext cx="8229240" cy="2982960"/>
          </a:xfrm>
          <a:prstGeom prst="rect">
            <a:avLst/>
          </a:prstGeom>
        </p:spPr>
        <p:txBody>
          <a:bodyPr lIns="0" tIns="0" rIns="0" bIns="0">
            <a:normAutofit fontScale="80000"/>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4" name="Group 1"/>
          <p:cNvGrpSpPr/>
          <p:nvPr/>
        </p:nvGrpSpPr>
        <p:grpSpPr>
          <a:xfrm>
            <a:off x="0" y="3903840"/>
            <a:ext cx="9144000" cy="1239120"/>
            <a:chOff x="0" y="3903840"/>
            <a:chExt cx="9144000" cy="1239120"/>
          </a:xfrm>
        </p:grpSpPr>
        <p:sp>
          <p:nvSpPr>
            <p:cNvPr id="45" name="CustomShape 2"/>
            <p:cNvSpPr/>
            <p:nvPr/>
          </p:nvSpPr>
          <p:spPr>
            <a:xfrm>
              <a:off x="8154720" y="3903840"/>
              <a:ext cx="988560" cy="987120"/>
            </a:xfrm>
            <a:prstGeom prst="rtTriangle">
              <a:avLst/>
            </a:prstGeom>
            <a:solidFill>
              <a:schemeClr val="accent5"/>
            </a:solidFill>
            <a:ln>
              <a:noFill/>
            </a:ln>
          </p:spPr>
          <p:style>
            <a:lnRef idx="0">
              <a:scrgbClr r="0" g="0" b="0"/>
            </a:lnRef>
            <a:fillRef idx="0">
              <a:scrgbClr r="0" g="0" b="0"/>
            </a:fillRef>
            <a:effectRef idx="0">
              <a:scrgbClr r="0" g="0" b="0"/>
            </a:effectRef>
            <a:fontRef idx="minor"/>
          </p:style>
        </p:sp>
        <p:sp>
          <p:nvSpPr>
            <p:cNvPr id="46" name="CustomShape 3"/>
            <p:cNvSpPr/>
            <p:nvPr/>
          </p:nvSpPr>
          <p:spPr>
            <a:xfrm flipH="1">
              <a:off x="6180480" y="3903840"/>
              <a:ext cx="988560" cy="987120"/>
            </a:xfrm>
            <a:prstGeom prst="rtTriangle">
              <a:avLst/>
            </a:prstGeom>
            <a:solidFill>
              <a:schemeClr val="accent5"/>
            </a:solidFill>
            <a:ln>
              <a:noFill/>
            </a:ln>
          </p:spPr>
          <p:style>
            <a:lnRef idx="0">
              <a:scrgbClr r="0" g="0" b="0"/>
            </a:lnRef>
            <a:fillRef idx="0">
              <a:scrgbClr r="0" g="0" b="0"/>
            </a:fillRef>
            <a:effectRef idx="0">
              <a:scrgbClr r="0" g="0" b="0"/>
            </a:effectRef>
            <a:fontRef idx="minor"/>
          </p:style>
        </p:sp>
        <p:sp>
          <p:nvSpPr>
            <p:cNvPr id="47" name="CustomShape 4"/>
            <p:cNvSpPr/>
            <p:nvPr/>
          </p:nvSpPr>
          <p:spPr>
            <a:xfrm>
              <a:off x="7170120" y="3903840"/>
              <a:ext cx="988560" cy="987120"/>
            </a:xfrm>
            <a:prstGeom prst="rect">
              <a:avLst/>
            </a:prstGeom>
            <a:solidFill>
              <a:schemeClr val="accent4"/>
            </a:solidFill>
            <a:ln>
              <a:noFill/>
            </a:ln>
          </p:spPr>
          <p:style>
            <a:lnRef idx="0">
              <a:scrgbClr r="0" g="0" b="0"/>
            </a:lnRef>
            <a:fillRef idx="0">
              <a:scrgbClr r="0" g="0" b="0"/>
            </a:fillRef>
            <a:effectRef idx="0">
              <a:scrgbClr r="0" g="0" b="0"/>
            </a:effectRef>
            <a:fontRef idx="minor"/>
          </p:style>
        </p:sp>
        <p:sp>
          <p:nvSpPr>
            <p:cNvPr id="48" name="CustomShape 5"/>
            <p:cNvSpPr/>
            <p:nvPr/>
          </p:nvSpPr>
          <p:spPr>
            <a:xfrm rot="10800000">
              <a:off x="8155440" y="3904560"/>
              <a:ext cx="988560" cy="987120"/>
            </a:xfrm>
            <a:prstGeom prst="rtTriangle">
              <a:avLst/>
            </a:prstGeom>
            <a:solidFill>
              <a:schemeClr val="accent3"/>
            </a:solidFill>
            <a:ln>
              <a:noFill/>
            </a:ln>
          </p:spPr>
          <p:style>
            <a:lnRef idx="0">
              <a:scrgbClr r="0" g="0" b="0"/>
            </a:lnRef>
            <a:fillRef idx="0">
              <a:scrgbClr r="0" g="0" b="0"/>
            </a:fillRef>
            <a:effectRef idx="0">
              <a:scrgbClr r="0" g="0" b="0"/>
            </a:effectRef>
            <a:fontRef idx="minor"/>
          </p:style>
        </p:sp>
        <p:sp>
          <p:nvSpPr>
            <p:cNvPr id="49" name="CustomShape 6"/>
            <p:cNvSpPr/>
            <p:nvPr/>
          </p:nvSpPr>
          <p:spPr>
            <a:xfrm>
              <a:off x="0" y="4891680"/>
              <a:ext cx="9143280" cy="251280"/>
            </a:xfrm>
            <a:prstGeom prst="rect">
              <a:avLst/>
            </a:prstGeom>
            <a:solidFill>
              <a:schemeClr val="dk1"/>
            </a:solidFill>
            <a:ln>
              <a:noFill/>
            </a:ln>
          </p:spPr>
          <p:style>
            <a:lnRef idx="0">
              <a:scrgbClr r="0" g="0" b="0"/>
            </a:lnRef>
            <a:fillRef idx="0">
              <a:scrgbClr r="0" g="0" b="0"/>
            </a:fillRef>
            <a:effectRef idx="0">
              <a:scrgbClr r="0" g="0" b="0"/>
            </a:effectRef>
            <a:fontRef idx="minor"/>
          </p:style>
        </p:sp>
      </p:grpSp>
      <p:sp>
        <p:nvSpPr>
          <p:cNvPr id="50" name="PlaceHolder 7"/>
          <p:cNvSpPr>
            <a:spLocks noGrp="1"/>
          </p:cNvSpPr>
          <p:nvPr>
            <p:ph type="title"/>
          </p:nvPr>
        </p:nvSpPr>
        <p:spPr>
          <a:xfrm>
            <a:off x="311760" y="410040"/>
            <a:ext cx="8519760" cy="606960"/>
          </a:xfrm>
          <a:prstGeom prst="rect">
            <a:avLst/>
          </a:prstGeom>
        </p:spPr>
        <p:txBody>
          <a:bodyPr lIns="0" tIns="0" rIns="0" bIns="0" anchor="ctr">
            <a:noAutofit/>
          </a:bodyPr>
          <a:lstStyle/>
          <a:p>
            <a:pPr algn="ctr"/>
            <a:r>
              <a:rPr lang="pl-PL" sz="1800" b="0" strike="noStrike" spc="-1">
                <a:latin typeface="Arial"/>
              </a:rPr>
              <a:t>Kliknij, aby edytować format tekstu tytułu</a:t>
            </a:r>
          </a:p>
        </p:txBody>
      </p:sp>
      <p:sp>
        <p:nvSpPr>
          <p:cNvPr id="51" name="PlaceHolder 8"/>
          <p:cNvSpPr>
            <a:spLocks noGrp="1"/>
          </p:cNvSpPr>
          <p:nvPr>
            <p:ph type="body"/>
          </p:nvPr>
        </p:nvSpPr>
        <p:spPr>
          <a:xfrm>
            <a:off x="311760" y="1229760"/>
            <a:ext cx="8519760" cy="333828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l-PL" sz="1800" b="0" strike="noStrike" spc="-1">
                <a:latin typeface="Arial"/>
              </a:rPr>
              <a:t>Kliknij, aby edytować format tekstu konspektu</a:t>
            </a:r>
          </a:p>
          <a:p>
            <a:pPr marL="864000" lvl="1" indent="-324000" algn="ctr">
              <a:spcBef>
                <a:spcPts val="1134"/>
              </a:spcBef>
              <a:buClr>
                <a:srgbClr val="000000"/>
              </a:buClr>
              <a:buSzPct val="75000"/>
              <a:buFont typeface="Symbol" charset="2"/>
              <a:buChar char=""/>
            </a:pPr>
            <a:r>
              <a:rPr lang="pl-PL" sz="1800" b="0" strike="noStrike" spc="-1">
                <a:latin typeface="Arial"/>
              </a:rPr>
              <a:t>Drugi poziom konspektu</a:t>
            </a:r>
          </a:p>
          <a:p>
            <a:pPr marL="1296000" lvl="2" indent="-288000" algn="ctr">
              <a:spcBef>
                <a:spcPts val="850"/>
              </a:spcBef>
              <a:buClr>
                <a:srgbClr val="000000"/>
              </a:buClr>
              <a:buSzPct val="45000"/>
              <a:buFont typeface="Wingdings" charset="2"/>
              <a:buChar char=""/>
            </a:pPr>
            <a:r>
              <a:rPr lang="pl-PL" sz="1800" b="0" strike="noStrike" spc="-1">
                <a:latin typeface="Arial"/>
              </a:rPr>
              <a:t>Trzeci poziom konspektu</a:t>
            </a:r>
          </a:p>
          <a:p>
            <a:pPr marL="1728000" lvl="3" indent="-216000" algn="ctr">
              <a:spcBef>
                <a:spcPts val="567"/>
              </a:spcBef>
              <a:buClr>
                <a:srgbClr val="000000"/>
              </a:buClr>
              <a:buSzPct val="75000"/>
              <a:buFont typeface="Symbol" charset="2"/>
              <a:buChar char=""/>
            </a:pPr>
            <a:r>
              <a:rPr lang="pl-PL" sz="1800" b="0" strike="noStrike" spc="-1">
                <a:latin typeface="Arial"/>
              </a:rPr>
              <a:t>Czwarty poziom konspektu</a:t>
            </a:r>
          </a:p>
          <a:p>
            <a:pPr marL="2160000" lvl="4" indent="-216000" algn="ctr">
              <a:spcBef>
                <a:spcPts val="283"/>
              </a:spcBef>
              <a:buClr>
                <a:srgbClr val="000000"/>
              </a:buClr>
              <a:buSzPct val="45000"/>
              <a:buFont typeface="Wingdings" charset="2"/>
              <a:buChar char=""/>
            </a:pPr>
            <a:r>
              <a:rPr lang="pl-PL" sz="1800" b="0" strike="noStrike" spc="-1">
                <a:latin typeface="Arial"/>
              </a:rPr>
              <a:t>Piąty poziom konspektu</a:t>
            </a:r>
          </a:p>
          <a:p>
            <a:pPr marL="2592000" lvl="5" indent="-216000" algn="ctr">
              <a:spcBef>
                <a:spcPts val="283"/>
              </a:spcBef>
              <a:buClr>
                <a:srgbClr val="000000"/>
              </a:buClr>
              <a:buSzPct val="45000"/>
              <a:buFont typeface="Wingdings" charset="2"/>
              <a:buChar char=""/>
            </a:pPr>
            <a:r>
              <a:rPr lang="pl-PL" sz="1800" b="0" strike="noStrike" spc="-1">
                <a:latin typeface="Arial"/>
              </a:rPr>
              <a:t>Szósty poziom konspektu</a:t>
            </a:r>
          </a:p>
          <a:p>
            <a:pPr marL="3024000" lvl="6" indent="-216000" algn="ctr">
              <a:spcBef>
                <a:spcPts val="283"/>
              </a:spcBef>
              <a:buClr>
                <a:srgbClr val="000000"/>
              </a:buClr>
              <a:buSzPct val="45000"/>
              <a:buFont typeface="Wingdings" charset="2"/>
              <a:buChar char=""/>
            </a:pPr>
            <a:r>
              <a:rPr lang="pl-PL" sz="18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zooplus.pl/shop/koty/kuwety_pielegnacja_kota/preparaty_przeciwpchelne/apteczka_kota/60825?magid=41576" TargetMode="External"/><Relationship Id="rId2" Type="http://schemas.openxmlformats.org/officeDocument/2006/relationships/hyperlink" Target="https://www.zooplus.pl/magazyn/koty/zdrowie-i-pielegnacja-kota/pasozyty-u-kota-pchly-kleszcze" TargetMode="External"/><Relationship Id="rId1" Type="http://schemas.openxmlformats.org/officeDocument/2006/relationships/slideLayout" Target="../slideLayouts/slideLayout13.xml"/><Relationship Id="rId4" Type="http://schemas.openxmlformats.org/officeDocument/2006/relationships/hyperlink" Target="https://www.zooplus.pl/weterynar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201600" y="653040"/>
            <a:ext cx="8519760" cy="8877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tabLst>
                <a:tab pos="0" algn="l"/>
              </a:tabLst>
            </a:pPr>
            <a:r>
              <a:rPr lang="pl" sz="4200" b="1" i="1" strike="noStrike" spc="-1">
                <a:solidFill>
                  <a:srgbClr val="DD7E6B"/>
                </a:solidFill>
                <a:latin typeface="Roboto"/>
                <a:ea typeface="Roboto"/>
              </a:rPr>
              <a:t>,,Chrońmy jeża ekstra zwierza’’</a:t>
            </a:r>
            <a:endParaRPr lang="pl-PL" sz="4200" b="0" strike="noStrike" spc="-1">
              <a:latin typeface="Arial"/>
            </a:endParaRPr>
          </a:p>
        </p:txBody>
      </p:sp>
      <p:pic>
        <p:nvPicPr>
          <p:cNvPr id="89" name="Google Shape;86;p13"/>
          <p:cNvPicPr/>
          <p:nvPr/>
        </p:nvPicPr>
        <p:blipFill>
          <a:blip r:embed="rId2"/>
          <a:stretch/>
        </p:blipFill>
        <p:spPr>
          <a:xfrm>
            <a:off x="2567160" y="1945080"/>
            <a:ext cx="4109760" cy="2864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repl">
                                        <p:cTn id="11" dur="1000"/>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11840" y="57816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tabLst>
                <a:tab pos="0" algn="l"/>
              </a:tabLst>
            </a:pPr>
            <a:r>
              <a:rPr lang="pl" sz="2300" b="0" strike="noStrike" spc="-1">
                <a:solidFill>
                  <a:srgbClr val="434343"/>
                </a:solidFill>
                <a:latin typeface="Roboto"/>
                <a:ea typeface="Roboto"/>
              </a:rPr>
              <a:t>- zagrożeniem jest tagże wypalanie łąk oraz palenie stert liści i gałęzi w których kryć się mogą jeże. Jeże stają się także ofiarami kosiarek do trawy. </a:t>
            </a:r>
            <a:endParaRPr lang="pl-PL" sz="2300" b="0" strike="noStrike" spc="-1">
              <a:latin typeface="Arial"/>
            </a:endParaRPr>
          </a:p>
          <a:p>
            <a:pPr>
              <a:lnSpc>
                <a:spcPct val="115000"/>
              </a:lnSpc>
              <a:spcBef>
                <a:spcPts val="1599"/>
              </a:spcBef>
              <a:tabLst>
                <a:tab pos="0" algn="l"/>
              </a:tabLst>
            </a:pPr>
            <a:r>
              <a:rPr lang="pl" sz="2000" b="0" strike="noStrike" spc="-1">
                <a:solidFill>
                  <a:srgbClr val="434343"/>
                </a:solidFill>
                <a:latin typeface="Roboto"/>
                <a:ea typeface="Roboto"/>
              </a:rPr>
              <a:t>-</a:t>
            </a:r>
            <a:r>
              <a:rPr lang="pl" sz="2300" b="0" strike="noStrike" spc="-1">
                <a:solidFill>
                  <a:srgbClr val="222222"/>
                </a:solidFill>
                <a:highlight>
                  <a:srgbClr val="FFFFFF"/>
                </a:highlight>
                <a:latin typeface="Arial"/>
                <a:ea typeface="Arial"/>
              </a:rPr>
              <a:t>Wiele z nich ginie podczas palenia liści oraz gałęzi w ogrodach.</a:t>
            </a:r>
            <a:endParaRPr lang="pl-PL" sz="2300" b="0" strike="noStrike" spc="-1">
              <a:latin typeface="Arial"/>
            </a:endParaRPr>
          </a:p>
          <a:p>
            <a:pPr>
              <a:lnSpc>
                <a:spcPct val="115000"/>
              </a:lnSpc>
              <a:spcBef>
                <a:spcPts val="1599"/>
              </a:spcBef>
              <a:spcAft>
                <a:spcPts val="1599"/>
              </a:spcAft>
              <a:tabLst>
                <a:tab pos="0" algn="l"/>
              </a:tabLst>
            </a:pPr>
            <a:endParaRPr lang="pl-PL" sz="23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221400" y="18936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000" b="1" i="1" strike="noStrike" spc="-1">
                <a:solidFill>
                  <a:srgbClr val="DD7E6B"/>
                </a:solidFill>
                <a:latin typeface="Roboto"/>
                <a:ea typeface="Roboto"/>
              </a:rPr>
              <a:t>Jak zapobiegać żeby jeże nie gineły?</a:t>
            </a:r>
            <a:endParaRPr lang="pl-PL" sz="3000" b="0" strike="noStrike" spc="-1">
              <a:latin typeface="Arial"/>
            </a:endParaRPr>
          </a:p>
        </p:txBody>
      </p:sp>
      <p:sp>
        <p:nvSpPr>
          <p:cNvPr id="109" name="CustomShape 2"/>
          <p:cNvSpPr/>
          <p:nvPr/>
        </p:nvSpPr>
        <p:spPr>
          <a:xfrm>
            <a:off x="311760" y="122976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tabLst>
                <a:tab pos="0" algn="l"/>
              </a:tabLst>
            </a:pPr>
            <a:r>
              <a:rPr lang="pl" sz="1650" b="0" i="1" strike="noStrike" spc="-1">
                <a:solidFill>
                  <a:srgbClr val="555555"/>
                </a:solidFill>
                <a:highlight>
                  <a:srgbClr val="FFFFFF"/>
                </a:highlight>
                <a:latin typeface="Arial"/>
                <a:ea typeface="Arial"/>
              </a:rPr>
              <a:t>-Zadbaj o to, by w ogrodzeniu były małe dziurki, przez które jeże będą mogły przecisnąć się do Twojego ogródka.</a:t>
            </a:r>
            <a:endParaRPr lang="pl-PL" sz="1650" b="0" strike="noStrike" spc="-1">
              <a:latin typeface="Arial"/>
            </a:endParaRPr>
          </a:p>
          <a:p>
            <a:pPr>
              <a:lnSpc>
                <a:spcPct val="115000"/>
              </a:lnSpc>
              <a:spcBef>
                <a:spcPts val="1599"/>
              </a:spcBef>
              <a:tabLst>
                <a:tab pos="0" algn="l"/>
              </a:tabLst>
            </a:pPr>
            <a:r>
              <a:rPr lang="pl" sz="2150" b="0" i="1" strike="noStrike" spc="-1">
                <a:solidFill>
                  <a:srgbClr val="555555"/>
                </a:solidFill>
                <a:highlight>
                  <a:srgbClr val="FFFFFF"/>
                </a:highlight>
                <a:latin typeface="Arial"/>
                <a:ea typeface="Arial"/>
              </a:rPr>
              <a:t>-</a:t>
            </a:r>
            <a:r>
              <a:rPr lang="pl" sz="1550" b="0" strike="noStrike" spc="-1">
                <a:solidFill>
                  <a:srgbClr val="555555"/>
                </a:solidFill>
                <a:highlight>
                  <a:srgbClr val="FFFFFF"/>
                </a:highlight>
                <a:latin typeface="Arial"/>
                <a:ea typeface="Arial"/>
              </a:rPr>
              <a:t>Zanim zaczniesz grabienie liście upewnij się, że nie schroniły się pod nimi jeże. Zwierzęta te często chowają się w zaroślach, krzakach i ściółce.</a:t>
            </a:r>
            <a:endParaRPr lang="pl-PL" sz="1550" b="0" strike="noStrike" spc="-1">
              <a:latin typeface="Arial"/>
            </a:endParaRPr>
          </a:p>
          <a:p>
            <a:pPr>
              <a:lnSpc>
                <a:spcPct val="115000"/>
              </a:lnSpc>
              <a:spcBef>
                <a:spcPts val="1599"/>
              </a:spcBef>
              <a:spcAft>
                <a:spcPts val="1599"/>
              </a:spcAft>
              <a:tabLst>
                <a:tab pos="0" algn="l"/>
              </a:tabLst>
            </a:pPr>
            <a:r>
              <a:rPr lang="pl" sz="1550" b="0" strike="noStrike" spc="-1">
                <a:solidFill>
                  <a:srgbClr val="555555"/>
                </a:solidFill>
                <a:highlight>
                  <a:srgbClr val="FFFFFF"/>
                </a:highlight>
                <a:latin typeface="Arial"/>
                <a:ea typeface="Arial"/>
              </a:rPr>
              <a:t>-Jeśli znajdziesz chorego, zranionego lub niedożywionego jeża, musisz działać szybko. Najpierw zanieś jeża do domu i zadbaj o to, by się posilił i, by było mu ciepło. Usuń widoczne gołym okiem </a:t>
            </a:r>
            <a:r>
              <a:rPr lang="pl" sz="1550" b="1" u="sng" strike="noStrike" spc="-1">
                <a:solidFill>
                  <a:srgbClr val="F06292"/>
                </a:solidFill>
                <a:highlight>
                  <a:srgbClr val="FFFFFF"/>
                </a:highlight>
                <a:uFillTx/>
                <a:latin typeface="Arial"/>
                <a:ea typeface="Arial"/>
                <a:hlinkClick r:id="rId2"/>
              </a:rPr>
              <a:t>pasożyty</a:t>
            </a:r>
            <a:r>
              <a:rPr lang="pl" sz="1550" b="0" strike="noStrike" spc="-1">
                <a:solidFill>
                  <a:srgbClr val="555555"/>
                </a:solidFill>
                <a:highlight>
                  <a:srgbClr val="FFFFFF"/>
                </a:highlight>
                <a:latin typeface="Arial"/>
                <a:ea typeface="Arial"/>
              </a:rPr>
              <a:t> za pomocą </a:t>
            </a:r>
            <a:r>
              <a:rPr lang="pl" sz="1550" b="1" u="sng" strike="noStrike" spc="-1">
                <a:solidFill>
                  <a:srgbClr val="F06292"/>
                </a:solidFill>
                <a:highlight>
                  <a:srgbClr val="FFFFFF"/>
                </a:highlight>
                <a:uFillTx/>
                <a:latin typeface="Arial"/>
                <a:ea typeface="Arial"/>
                <a:hlinkClick r:id="rId3"/>
              </a:rPr>
              <a:t>pęsety</a:t>
            </a:r>
            <a:r>
              <a:rPr lang="pl" sz="1550" b="0" strike="noStrike" spc="-1">
                <a:solidFill>
                  <a:srgbClr val="555555"/>
                </a:solidFill>
                <a:highlight>
                  <a:srgbClr val="FFFFFF"/>
                </a:highlight>
                <a:latin typeface="Arial"/>
                <a:ea typeface="Arial"/>
              </a:rPr>
              <a:t>. Jak najszybciej udaj się potem ze zwierzęciem do </a:t>
            </a:r>
            <a:r>
              <a:rPr lang="pl" sz="1550" b="1" u="sng" strike="noStrike" spc="-1">
                <a:solidFill>
                  <a:srgbClr val="F06292"/>
                </a:solidFill>
                <a:highlight>
                  <a:srgbClr val="FFFFFF"/>
                </a:highlight>
                <a:uFillTx/>
                <a:latin typeface="Arial"/>
                <a:ea typeface="Arial"/>
                <a:hlinkClick r:id="rId4"/>
              </a:rPr>
              <a:t>weterynarza</a:t>
            </a:r>
            <a:r>
              <a:rPr lang="pl" sz="1550" b="0" strike="noStrike" spc="-1">
                <a:solidFill>
                  <a:srgbClr val="555555"/>
                </a:solidFill>
                <a:highlight>
                  <a:srgbClr val="FFFFFF"/>
                </a:highlight>
                <a:latin typeface="Arial"/>
                <a:ea typeface="Arial"/>
              </a:rPr>
              <a:t>.</a:t>
            </a:r>
            <a:endParaRPr lang="pl-PL" sz="155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311760" y="43776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tabLst>
                <a:tab pos="0" algn="l"/>
              </a:tabLst>
            </a:pPr>
            <a:r>
              <a:rPr lang="pl" sz="2850" b="0" strike="noStrike" spc="-1">
                <a:solidFill>
                  <a:srgbClr val="555555"/>
                </a:solidFill>
                <a:highlight>
                  <a:srgbClr val="FFFFFF"/>
                </a:highlight>
                <a:latin typeface="Arial"/>
                <a:ea typeface="Arial"/>
              </a:rPr>
              <a:t>-</a:t>
            </a:r>
            <a:r>
              <a:rPr lang="pl" sz="1850" b="0" strike="noStrike" spc="-1">
                <a:solidFill>
                  <a:srgbClr val="555555"/>
                </a:solidFill>
                <a:highlight>
                  <a:srgbClr val="FFFFFF"/>
                </a:highlight>
                <a:latin typeface="Arial"/>
                <a:ea typeface="Arial"/>
              </a:rPr>
              <a:t>Jeże posilają się głównie insektami. Używając chemicznych środków owadobójczych w ogrodzie, nie dość, że zabierasz jeżom część ich pożywienia, to jeszcze stwarzasz dla nich ryzyko zatrucia chemikaliami. Sięgnij po naturalne sposoby zwalczania szkodników.</a:t>
            </a:r>
            <a:endParaRPr lang="pl-PL" sz="1850" b="0" strike="noStrike" spc="-1">
              <a:latin typeface="Arial"/>
            </a:endParaRPr>
          </a:p>
          <a:p>
            <a:pPr>
              <a:lnSpc>
                <a:spcPct val="115000"/>
              </a:lnSpc>
              <a:spcBef>
                <a:spcPts val="1599"/>
              </a:spcBef>
              <a:spcAft>
                <a:spcPts val="1599"/>
              </a:spcAft>
              <a:tabLst>
                <a:tab pos="0" algn="l"/>
              </a:tabLst>
            </a:pPr>
            <a:r>
              <a:rPr lang="pl" sz="1850" b="0" strike="noStrike" spc="-1">
                <a:solidFill>
                  <a:srgbClr val="555555"/>
                </a:solidFill>
                <a:highlight>
                  <a:srgbClr val="FFFFFF"/>
                </a:highlight>
                <a:latin typeface="Arial"/>
                <a:ea typeface="Arial"/>
              </a:rPr>
              <a:t>-</a:t>
            </a:r>
            <a:r>
              <a:rPr lang="pl" sz="1750" b="0" strike="noStrike" spc="-1">
                <a:solidFill>
                  <a:srgbClr val="555555"/>
                </a:solidFill>
                <a:highlight>
                  <a:srgbClr val="FFFFFF"/>
                </a:highlight>
                <a:latin typeface="Arial"/>
                <a:ea typeface="Arial"/>
              </a:rPr>
              <a:t>Zwierzęta te szczególnie aktywne są nocą, dlatego zwłaszcza po zapadnięciu zmroku zaleca się zachowanie wzmożonej ostrożności. Jeśli, widząc jeża, nie dasz już rady bezpiecznie zahamować, jedź pewnie dalej i postaraj się przejechać tak, by jeż znalazł się nie pod, a pomiędzy kołami. Z reguły wtedy jeżowi nie stanie się żadna krzywda, ponieważ odległość między podwoziem a asfaltem wystarcza.</a:t>
            </a:r>
            <a:endParaRPr lang="pl-PL" sz="175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311760" y="21924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000" b="1" i="1" strike="noStrike" spc="-1">
                <a:solidFill>
                  <a:srgbClr val="DD7E6B"/>
                </a:solidFill>
                <a:latin typeface="Roboto"/>
                <a:ea typeface="Roboto"/>
              </a:rPr>
              <a:t>  Zagadki o jeżach</a:t>
            </a:r>
            <a:endParaRPr lang="pl-PL" sz="3000" b="0" strike="noStrike" spc="-1">
              <a:latin typeface="Arial"/>
            </a:endParaRPr>
          </a:p>
        </p:txBody>
      </p:sp>
      <p:sp>
        <p:nvSpPr>
          <p:cNvPr id="112" name="CustomShape 2"/>
          <p:cNvSpPr/>
          <p:nvPr/>
        </p:nvSpPr>
        <p:spPr>
          <a:xfrm>
            <a:off x="311760" y="82692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tabLst>
                <a:tab pos="0" algn="l"/>
              </a:tabLst>
            </a:pPr>
            <a:r>
              <a:rPr lang="pl" sz="1800" b="0" strike="noStrike" spc="-1">
                <a:solidFill>
                  <a:srgbClr val="434343"/>
                </a:solidFill>
                <a:latin typeface="Roboto"/>
                <a:ea typeface="Roboto"/>
              </a:rPr>
              <a:t>  </a:t>
            </a:r>
            <a:endParaRPr lang="pl-PL" sz="1800" b="0" strike="noStrike" spc="-1">
              <a:latin typeface="Arial"/>
            </a:endParaRPr>
          </a:p>
          <a:p>
            <a:pPr>
              <a:lnSpc>
                <a:spcPct val="115000"/>
              </a:lnSpc>
              <a:spcBef>
                <a:spcPts val="1599"/>
              </a:spcBef>
              <a:tabLst>
                <a:tab pos="0" algn="l"/>
              </a:tabLst>
            </a:pPr>
            <a:r>
              <a:rPr lang="pl" sz="2300" b="1" strike="noStrike" spc="-1">
                <a:solidFill>
                  <a:srgbClr val="434343"/>
                </a:solidFill>
                <a:latin typeface="Roboto"/>
                <a:ea typeface="Roboto"/>
              </a:rPr>
              <a:t>  1.  </a:t>
            </a:r>
            <a:endParaRPr lang="pl-PL" sz="2300" b="0" strike="noStrike" spc="-1">
              <a:latin typeface="Arial"/>
            </a:endParaRPr>
          </a:p>
          <a:p>
            <a:pPr>
              <a:lnSpc>
                <a:spcPct val="115000"/>
              </a:lnSpc>
              <a:spcBef>
                <a:spcPts val="1599"/>
              </a:spcBef>
              <a:tabLst>
                <a:tab pos="0" algn="l"/>
              </a:tabLst>
            </a:pPr>
            <a:r>
              <a:rPr lang="pl" sz="2300" b="1" strike="noStrike" spc="-1">
                <a:solidFill>
                  <a:srgbClr val="434343"/>
                </a:solidFill>
                <a:latin typeface="Roboto"/>
                <a:ea typeface="Roboto"/>
              </a:rPr>
              <a:t>                           Ma krótkie nóżki i mały ryjek,</a:t>
            </a:r>
            <a:endParaRPr lang="pl-PL" sz="2300" b="0" strike="noStrike" spc="-1">
              <a:latin typeface="Arial"/>
            </a:endParaRPr>
          </a:p>
          <a:p>
            <a:pPr>
              <a:lnSpc>
                <a:spcPct val="115000"/>
              </a:lnSpc>
              <a:spcBef>
                <a:spcPts val="1599"/>
              </a:spcBef>
              <a:spcAft>
                <a:spcPts val="1599"/>
              </a:spcAft>
              <a:tabLst>
                <a:tab pos="0" algn="l"/>
              </a:tabLst>
            </a:pPr>
            <a:r>
              <a:rPr lang="pl" sz="2300" b="1" strike="noStrike" spc="-1">
                <a:solidFill>
                  <a:srgbClr val="434343"/>
                </a:solidFill>
                <a:latin typeface="Roboto"/>
                <a:ea typeface="Roboto"/>
              </a:rPr>
              <a:t>                             chodź ma igły,nigdy nie szyje.</a:t>
            </a:r>
            <a:endParaRPr lang="pl-PL" sz="23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452520" y="65124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tabLst>
                <a:tab pos="0" algn="l"/>
              </a:tabLst>
            </a:pPr>
            <a:r>
              <a:rPr lang="pl" sz="1800" b="0" strike="noStrike" spc="-1">
                <a:solidFill>
                  <a:srgbClr val="434343"/>
                </a:solidFill>
                <a:latin typeface="Roboto"/>
                <a:ea typeface="Roboto"/>
              </a:rPr>
              <a:t> 2.                             </a:t>
            </a:r>
            <a:endParaRPr lang="pl-PL" sz="1800" b="0" strike="noStrike" spc="-1">
              <a:latin typeface="Arial"/>
            </a:endParaRPr>
          </a:p>
          <a:p>
            <a:pPr>
              <a:lnSpc>
                <a:spcPct val="115000"/>
              </a:lnSpc>
              <a:spcBef>
                <a:spcPts val="1599"/>
              </a:spcBef>
              <a:tabLst>
                <a:tab pos="0" algn="l"/>
              </a:tabLst>
            </a:pPr>
            <a:r>
              <a:rPr lang="pl" sz="1800" b="0" strike="noStrike" spc="-1">
                <a:solidFill>
                  <a:srgbClr val="434343"/>
                </a:solidFill>
                <a:latin typeface="Roboto"/>
                <a:ea typeface="Roboto"/>
              </a:rPr>
              <a:t>                                        </a:t>
            </a:r>
            <a:r>
              <a:rPr lang="pl" sz="1700" b="1" strike="noStrike" spc="-1">
                <a:solidFill>
                  <a:srgbClr val="000000"/>
                </a:solidFill>
                <a:highlight>
                  <a:srgbClr val="FFFFFF"/>
                </a:highlight>
                <a:latin typeface="Verdana"/>
                <a:ea typeface="Verdana"/>
              </a:rPr>
              <a:t>Idę sobie leśną drogą,</a:t>
            </a:r>
            <a:endParaRPr lang="pl-PL" sz="1700" b="0" strike="noStrike" spc="-1">
              <a:latin typeface="Arial"/>
            </a:endParaRPr>
          </a:p>
          <a:p>
            <a:pPr>
              <a:lnSpc>
                <a:spcPct val="115000"/>
              </a:lnSpc>
              <a:spcBef>
                <a:spcPts val="1599"/>
              </a:spcBef>
              <a:tabLst>
                <a:tab pos="0" algn="l"/>
              </a:tabLst>
            </a:pPr>
            <a:r>
              <a:rPr lang="pl" sz="1700" b="1" strike="noStrike" spc="-1">
                <a:solidFill>
                  <a:srgbClr val="000000"/>
                </a:solidFill>
                <a:highlight>
                  <a:srgbClr val="FFFFFF"/>
                </a:highlight>
                <a:latin typeface="Verdana"/>
                <a:ea typeface="Verdana"/>
              </a:rPr>
              <a:t>                            czasem gniewnie tupnę nogą.</a:t>
            </a:r>
            <a:endParaRPr lang="pl-PL" sz="1700" b="0" strike="noStrike" spc="-1">
              <a:latin typeface="Arial"/>
            </a:endParaRPr>
          </a:p>
          <a:p>
            <a:pPr>
              <a:lnSpc>
                <a:spcPct val="115000"/>
              </a:lnSpc>
              <a:spcBef>
                <a:spcPts val="1599"/>
              </a:spcBef>
              <a:tabLst>
                <a:tab pos="0" algn="l"/>
              </a:tabLst>
            </a:pPr>
            <a:r>
              <a:rPr lang="pl" sz="1700" b="1" strike="noStrike" spc="-1">
                <a:solidFill>
                  <a:srgbClr val="000000"/>
                </a:solidFill>
                <a:highlight>
                  <a:srgbClr val="FFFFFF"/>
                </a:highlight>
                <a:latin typeface="Verdana"/>
                <a:ea typeface="Verdana"/>
              </a:rPr>
              <a:t>                              Kolce mam i wzdłuż i wszerz!</a:t>
            </a:r>
            <a:endParaRPr lang="pl-PL" sz="1700" b="0" strike="noStrike" spc="-1">
              <a:latin typeface="Arial"/>
            </a:endParaRPr>
          </a:p>
          <a:p>
            <a:pPr>
              <a:lnSpc>
                <a:spcPct val="115000"/>
              </a:lnSpc>
              <a:spcBef>
                <a:spcPts val="1599"/>
              </a:spcBef>
              <a:tabLst>
                <a:tab pos="0" algn="l"/>
              </a:tabLst>
            </a:pPr>
            <a:r>
              <a:rPr lang="pl" sz="1700" b="1" strike="noStrike" spc="-1">
                <a:solidFill>
                  <a:srgbClr val="000000"/>
                </a:solidFill>
                <a:highlight>
                  <a:srgbClr val="FFFFFF"/>
                </a:highlight>
                <a:latin typeface="Verdana"/>
                <a:ea typeface="Verdana"/>
              </a:rPr>
              <a:t>                              Kto ja jestem? To ja … .</a:t>
            </a:r>
            <a:endParaRPr lang="pl-PL" sz="1700" b="0" strike="noStrike" spc="-1">
              <a:latin typeface="Arial"/>
            </a:endParaRPr>
          </a:p>
          <a:p>
            <a:pPr>
              <a:lnSpc>
                <a:spcPct val="115000"/>
              </a:lnSpc>
              <a:spcBef>
                <a:spcPts val="1599"/>
              </a:spcBef>
              <a:tabLst>
                <a:tab pos="0" algn="l"/>
              </a:tabLst>
            </a:pPr>
            <a:endParaRPr lang="pl-PL" sz="1700" b="0" strike="noStrike" spc="-1">
              <a:latin typeface="Arial"/>
            </a:endParaRPr>
          </a:p>
          <a:p>
            <a:pPr>
              <a:lnSpc>
                <a:spcPct val="115000"/>
              </a:lnSpc>
              <a:spcBef>
                <a:spcPts val="1599"/>
              </a:spcBef>
              <a:spcAft>
                <a:spcPts val="1599"/>
              </a:spcAft>
              <a:tabLst>
                <a:tab pos="0" algn="l"/>
              </a:tabLst>
            </a:pPr>
            <a:endParaRPr lang="pl-PL"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Google Shape;167;p27"/>
          <p:cNvPicPr/>
          <p:nvPr/>
        </p:nvPicPr>
        <p:blipFill>
          <a:blip r:embed="rId2"/>
          <a:stretch/>
        </p:blipFill>
        <p:spPr>
          <a:xfrm>
            <a:off x="90360" y="2709360"/>
            <a:ext cx="3266280" cy="2102400"/>
          </a:xfrm>
          <a:prstGeom prst="rect">
            <a:avLst/>
          </a:prstGeom>
          <a:ln>
            <a:noFill/>
          </a:ln>
        </p:spPr>
      </p:pic>
      <p:sp>
        <p:nvSpPr>
          <p:cNvPr id="115" name="CustomShape 1"/>
          <p:cNvSpPr/>
          <p:nvPr/>
        </p:nvSpPr>
        <p:spPr>
          <a:xfrm>
            <a:off x="1647360" y="331560"/>
            <a:ext cx="5414040" cy="662400"/>
          </a:xfrm>
          <a:prstGeom prst="rect">
            <a:avLst/>
          </a:prstGeom>
          <a:noFill/>
          <a:ln>
            <a:noFill/>
          </a:ln>
        </p:spPr>
        <p:style>
          <a:lnRef idx="0">
            <a:scrgbClr r="0" g="0" b="0"/>
          </a:lnRef>
          <a:fillRef idx="0">
            <a:scrgbClr r="0" g="0" b="0"/>
          </a:fillRef>
          <a:effectRef idx="0">
            <a:scrgbClr r="0" g="0" b="0"/>
          </a:effectRef>
          <a:fontRef idx="minor"/>
        </p:style>
      </p:sp>
      <p:sp>
        <p:nvSpPr>
          <p:cNvPr id="116" name="CustomShape 2"/>
          <p:cNvSpPr/>
          <p:nvPr/>
        </p:nvSpPr>
        <p:spPr>
          <a:xfrm>
            <a:off x="2270520" y="110520"/>
            <a:ext cx="5896080" cy="1244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2100" b="1" i="1" strike="noStrike" spc="-1">
                <a:solidFill>
                  <a:srgbClr val="DD7E6B"/>
                </a:solidFill>
                <a:latin typeface="Roboto"/>
                <a:ea typeface="Roboto"/>
              </a:rPr>
              <a:t> ZDJĘCIA JEŻY</a:t>
            </a:r>
            <a:endParaRPr lang="pl-PL" sz="2100" b="0" strike="noStrike" spc="-1">
              <a:latin typeface="Arial"/>
            </a:endParaRPr>
          </a:p>
        </p:txBody>
      </p:sp>
      <p:pic>
        <p:nvPicPr>
          <p:cNvPr id="117" name="Google Shape;170;p27"/>
          <p:cNvPicPr/>
          <p:nvPr/>
        </p:nvPicPr>
        <p:blipFill>
          <a:blip r:embed="rId3"/>
          <a:stretch/>
        </p:blipFill>
        <p:spPr>
          <a:xfrm>
            <a:off x="6478920" y="0"/>
            <a:ext cx="2611800" cy="2247840"/>
          </a:xfrm>
          <a:prstGeom prst="rect">
            <a:avLst/>
          </a:prstGeom>
          <a:ln>
            <a:noFill/>
          </a:ln>
        </p:spPr>
      </p:pic>
      <p:pic>
        <p:nvPicPr>
          <p:cNvPr id="118" name="Google Shape;171;p27"/>
          <p:cNvPicPr/>
          <p:nvPr/>
        </p:nvPicPr>
        <p:blipFill>
          <a:blip r:embed="rId4"/>
          <a:stretch/>
        </p:blipFill>
        <p:spPr>
          <a:xfrm>
            <a:off x="3241440" y="1301040"/>
            <a:ext cx="3266280" cy="2247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repl">
                                        <p:cTn id="7" dur="1000"/>
                                        <p:tgtEl>
                                          <p:spTgt spid="1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repl">
                                        <p:cTn id="16" dur="1000"/>
                                        <p:tgtEl>
                                          <p:spTgt spid="1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8"/>
                                        </p:tgtEl>
                                        <p:attrNameLst>
                                          <p:attrName>style.visibility</p:attrName>
                                        </p:attrNameLst>
                                      </p:cBhvr>
                                      <p:to>
                                        <p:strVal val="visible"/>
                                      </p:to>
                                    </p:set>
                                    <p:anim calcmode="lin" valueType="num">
                                      <p:cBhvr additive="repl">
                                        <p:cTn id="21" dur="1000"/>
                                        <p:tgtEl>
                                          <p:spTgt spid="1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311760" y="410040"/>
            <a:ext cx="8519760" cy="1065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i="1" strike="noStrike" spc="-1">
                <a:solidFill>
                  <a:srgbClr val="2A3990"/>
                </a:solidFill>
                <a:highlight>
                  <a:srgbClr val="FF0000"/>
                </a:highlight>
                <a:latin typeface="Roboto"/>
                <a:ea typeface="Roboto"/>
              </a:rPr>
              <a:t>   </a:t>
            </a:r>
            <a:r>
              <a:rPr lang="pl" sz="3000" b="1" i="1" strike="noStrike" spc="-1">
                <a:solidFill>
                  <a:srgbClr val="2A3990"/>
                </a:solidFill>
                <a:highlight>
                  <a:srgbClr val="FF0000"/>
                </a:highlight>
                <a:latin typeface="Roboto"/>
                <a:ea typeface="Roboto"/>
              </a:rPr>
              <a:t>DZIĘKUJE ZA OBEJRZENIE PREZENTACIJ</a:t>
            </a:r>
            <a:r>
              <a:t/>
            </a:r>
            <a:br/>
            <a:endParaRPr lang="pl-PL" sz="3000" b="0" strike="noStrike" spc="-1">
              <a:latin typeface="Arial"/>
            </a:endParaRPr>
          </a:p>
        </p:txBody>
      </p:sp>
      <p:pic>
        <p:nvPicPr>
          <p:cNvPr id="120" name="Google Shape;177;p28"/>
          <p:cNvPicPr/>
          <p:nvPr/>
        </p:nvPicPr>
        <p:blipFill>
          <a:blip r:embed="rId2"/>
          <a:stretch/>
        </p:blipFill>
        <p:spPr>
          <a:xfrm>
            <a:off x="353160" y="3445920"/>
            <a:ext cx="1856160" cy="1424160"/>
          </a:xfrm>
          <a:prstGeom prst="rect">
            <a:avLst/>
          </a:prstGeom>
          <a:ln>
            <a:noFill/>
          </a:ln>
        </p:spPr>
      </p:pic>
      <p:sp>
        <p:nvSpPr>
          <p:cNvPr id="121" name="CustomShape 2"/>
          <p:cNvSpPr/>
          <p:nvPr/>
        </p:nvSpPr>
        <p:spPr>
          <a:xfrm>
            <a:off x="2953440" y="1406520"/>
            <a:ext cx="4399560" cy="1065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1400" b="0" i="1" u="sng" strike="noStrike" spc="-1">
                <a:solidFill>
                  <a:srgbClr val="434343"/>
                </a:solidFill>
                <a:uFillTx/>
                <a:latin typeface="Roboto"/>
                <a:ea typeface="Roboto"/>
              </a:rPr>
              <a:t>ALEKSANDRA MANKIEWICZ VIIC</a:t>
            </a:r>
            <a:endParaRPr lang="pl-PL" sz="1400" b="0" strike="noStrike" spc="-1">
              <a:latin typeface="Arial"/>
            </a:endParaRPr>
          </a:p>
          <a:p>
            <a:pPr>
              <a:lnSpc>
                <a:spcPct val="100000"/>
              </a:lnSpc>
              <a:tabLst>
                <a:tab pos="0" algn="l"/>
              </a:tabLst>
            </a:pPr>
            <a:endParaRPr lang="pl-PL" sz="1400" b="0" strike="noStrike" spc="-1">
              <a:latin typeface="Arial"/>
            </a:endParaRPr>
          </a:p>
        </p:txBody>
      </p:sp>
      <p:sp>
        <p:nvSpPr>
          <p:cNvPr id="122" name="CustomShape 3"/>
          <p:cNvSpPr/>
          <p:nvPr/>
        </p:nvSpPr>
        <p:spPr>
          <a:xfrm>
            <a:off x="6591960" y="4279680"/>
            <a:ext cx="2329920" cy="220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1400" b="0" strike="noStrike" spc="-1">
                <a:solidFill>
                  <a:srgbClr val="000000"/>
                </a:solidFill>
                <a:latin typeface="Roboto"/>
                <a:ea typeface="Roboto"/>
              </a:rPr>
              <a:t>ZRÓDŁO INFORMACIJ :</a:t>
            </a:r>
            <a:endParaRPr lang="pl-PL" sz="1400" b="0" strike="noStrike" spc="-1">
              <a:latin typeface="Arial"/>
            </a:endParaRPr>
          </a:p>
          <a:p>
            <a:pPr>
              <a:lnSpc>
                <a:spcPct val="100000"/>
              </a:lnSpc>
              <a:tabLst>
                <a:tab pos="0" algn="l"/>
              </a:tabLst>
            </a:pPr>
            <a:r>
              <a:rPr lang="pl" sz="1400" b="0" strike="noStrike" spc="-1">
                <a:solidFill>
                  <a:srgbClr val="000000"/>
                </a:solidFill>
                <a:latin typeface="Roboto"/>
                <a:ea typeface="Roboto"/>
              </a:rPr>
              <a:t>Internet</a:t>
            </a:r>
            <a:endParaRPr lang="pl-P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repl">
                                        <p:cTn id="7" dur="1000"/>
                                        <p:tgtEl>
                                          <p:spTgt spid="11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repl">
                                        <p:cTn id="12" dur="1000"/>
                                        <p:tgtEl>
                                          <p:spTgt spid="120"/>
                                        </p:tgtEl>
                                        <p:attrNameLst>
                                          <p:attrName>ppt_w</p:attrName>
                                        </p:attrNameLst>
                                      </p:cBhvr>
                                      <p:tavLst>
                                        <p:tav tm="0">
                                          <p:val>
                                            <p:strVal val="0"/>
                                          </p:val>
                                        </p:tav>
                                        <p:tav tm="100000">
                                          <p:val>
                                            <p:strVal val="#ppt_w"/>
                                          </p:val>
                                        </p:tav>
                                      </p:tavLst>
                                    </p:anim>
                                    <p:anim calcmode="lin" valueType="num">
                                      <p:cBhvr additive="repl">
                                        <p:cTn id="13" dur="1000"/>
                                        <p:tgtEl>
                                          <p:spTgt spid="1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42440" y="38160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600" b="0" i="1" strike="noStrike" spc="-1">
                <a:solidFill>
                  <a:srgbClr val="DD7E6B"/>
                </a:solidFill>
                <a:latin typeface="Roboto"/>
                <a:ea typeface="Roboto"/>
              </a:rPr>
              <a:t> styl życia jeża</a:t>
            </a:r>
            <a:r>
              <a:rPr lang="pl" sz="3600" b="1" i="1" strike="noStrike" spc="-1">
                <a:solidFill>
                  <a:srgbClr val="DD7E6B"/>
                </a:solidFill>
                <a:latin typeface="Roboto"/>
                <a:ea typeface="Roboto"/>
              </a:rPr>
              <a:t>     </a:t>
            </a:r>
            <a:endParaRPr lang="pl-PL" sz="3600" b="0" strike="noStrike" spc="-1">
              <a:latin typeface="Arial"/>
            </a:endParaRPr>
          </a:p>
        </p:txBody>
      </p:sp>
      <p:sp>
        <p:nvSpPr>
          <p:cNvPr id="91" name="CustomShape 2"/>
          <p:cNvSpPr/>
          <p:nvPr/>
        </p:nvSpPr>
        <p:spPr>
          <a:xfrm>
            <a:off x="311760" y="139464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spcAft>
                <a:spcPts val="1599"/>
              </a:spcAft>
              <a:tabLst>
                <a:tab pos="0" algn="l"/>
              </a:tabLst>
            </a:pPr>
            <a:r>
              <a:rPr lang="pl" sz="1800" b="0" strike="noStrike" spc="-1">
                <a:solidFill>
                  <a:srgbClr val="333333"/>
                </a:solidFill>
                <a:highlight>
                  <a:srgbClr val="FFFFFF"/>
                </a:highlight>
                <a:latin typeface="Lato"/>
                <a:ea typeface="Lato"/>
              </a:rPr>
              <a:t>Jeż jest zwierzęciem towarzyskim, szybko przywiązuje się do człowieka pod warunkiem że ten nie robi mu krzywdy. Jest aktywny o zmierzchu i w nocy. Natomiast w ciągu dnia chowa się w swojej kryjówce, tylko wyjątkowo po ulewnym deszczu i późną jesienią można zobaczyć go w ciągu dnia.</a:t>
            </a:r>
            <a:endParaRPr lang="pl-P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311760" y="18900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000" b="0" i="1" strike="noStrike" spc="-1">
                <a:solidFill>
                  <a:srgbClr val="DD7E6B"/>
                </a:solidFill>
                <a:latin typeface="Roboto"/>
                <a:ea typeface="Roboto"/>
              </a:rPr>
              <a:t>przysmaki jeża</a:t>
            </a:r>
            <a:endParaRPr lang="pl-PL" sz="3000" b="0" strike="noStrike" spc="-1">
              <a:latin typeface="Arial"/>
            </a:endParaRPr>
          </a:p>
        </p:txBody>
      </p:sp>
      <p:sp>
        <p:nvSpPr>
          <p:cNvPr id="93" name="CustomShape 2"/>
          <p:cNvSpPr/>
          <p:nvPr/>
        </p:nvSpPr>
        <p:spPr>
          <a:xfrm>
            <a:off x="361800" y="124992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spcAft>
                <a:spcPts val="1599"/>
              </a:spcAft>
              <a:tabLst>
                <a:tab pos="0" algn="l"/>
              </a:tabLst>
            </a:pPr>
            <a:r>
              <a:rPr lang="pl" sz="1700" b="0" strike="noStrike" spc="-1">
                <a:solidFill>
                  <a:srgbClr val="333333"/>
                </a:solidFill>
                <a:highlight>
                  <a:srgbClr val="FFFFFF"/>
                </a:highlight>
                <a:latin typeface="Lato"/>
                <a:ea typeface="Lato"/>
              </a:rPr>
              <a:t>Podstawowe pożywienie jeża na terenach leśnych stanowią: owady, dżdżownice, ślimaki, żaby, ptasie jaja, gady oraz młode gryzonie.Nie gardzi pokarmem  roślinnym, takim jak: jagody, żołędzie, orzeszki buka, grzyby i opadłe, dojrzałe owoce. Nie transportuje jednak na grzbiecie jabłek nabitych na swoje kolce. W razie dużego głodu atakuje nawet zwierzęta jadowite lub takie, które mają trujące ciało, np. żmiję zygzakowatą i pryszczela lekarskiego.</a:t>
            </a:r>
            <a:endParaRPr lang="pl-PL"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371880" y="32976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000" b="0" i="1" strike="noStrike" spc="-1">
                <a:solidFill>
                  <a:srgbClr val="DD7E6B"/>
                </a:solidFill>
                <a:latin typeface="Roboto"/>
                <a:ea typeface="Roboto"/>
              </a:rPr>
              <a:t>zimowa kryjówka jeża</a:t>
            </a:r>
            <a:endParaRPr lang="pl-PL" sz="3000" b="0" strike="noStrike" spc="-1">
              <a:latin typeface="Arial"/>
            </a:endParaRPr>
          </a:p>
        </p:txBody>
      </p:sp>
      <p:sp>
        <p:nvSpPr>
          <p:cNvPr id="95" name="CustomShape 2"/>
          <p:cNvSpPr/>
          <p:nvPr/>
        </p:nvSpPr>
        <p:spPr>
          <a:xfrm>
            <a:off x="482400" y="132048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spcAft>
                <a:spcPts val="1599"/>
              </a:spcAft>
              <a:tabLst>
                <a:tab pos="0" algn="l"/>
              </a:tabLst>
            </a:pPr>
            <a:r>
              <a:rPr lang="pl" sz="1700" b="0" strike="noStrike" spc="-1">
                <a:solidFill>
                  <a:srgbClr val="333333"/>
                </a:solidFill>
                <a:highlight>
                  <a:srgbClr val="FFFFFF"/>
                </a:highlight>
                <a:latin typeface="Lato"/>
                <a:ea typeface="Lato"/>
              </a:rPr>
              <a:t>Późną jesienią, kiedy temperatura spada do 8–10°C, jeże stają się ociężałe i zapadają powoli w pięciomiesięczne odrętwienie – formę snu.W okresie odrętwienia zimowego działa także precyzyjna termoregulacja. Jeżeli temperatura otoczenia jest zbyt niska, śpiący jeż nie zamarza, ponieważ do systemu nerwowego zostaje przekazany sygnał alarmu, który przyspiesza natychmiast przemianę materii, a w związku z tym temperatura ciała podnosi się do 5°C. Podczas snu zwierzę pozostaje nieruchome, mocno zwinięte w kulkę, tak że nie widać głowy ani nóg.</a:t>
            </a:r>
            <a:endParaRPr lang="pl-PL"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311760" y="22932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000" b="0" i="1" strike="noStrike" spc="-1">
                <a:solidFill>
                  <a:srgbClr val="DD7E6B"/>
                </a:solidFill>
                <a:latin typeface="Roboto"/>
                <a:ea typeface="Roboto"/>
              </a:rPr>
              <a:t>Gdzie mieszka jeż?</a:t>
            </a:r>
            <a:endParaRPr lang="pl-PL" sz="3000" b="0" strike="noStrike" spc="-1">
              <a:latin typeface="Arial"/>
            </a:endParaRPr>
          </a:p>
        </p:txBody>
      </p:sp>
      <p:sp>
        <p:nvSpPr>
          <p:cNvPr id="97" name="CustomShape 2"/>
          <p:cNvSpPr/>
          <p:nvPr/>
        </p:nvSpPr>
        <p:spPr>
          <a:xfrm>
            <a:off x="311760" y="122976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spcAft>
                <a:spcPts val="1599"/>
              </a:spcAft>
              <a:tabLst>
                <a:tab pos="0" algn="l"/>
              </a:tabLst>
            </a:pPr>
            <a:r>
              <a:rPr lang="pl" sz="1800" b="0" strike="noStrike" spc="-1">
                <a:solidFill>
                  <a:srgbClr val="333333"/>
                </a:solidFill>
                <a:highlight>
                  <a:srgbClr val="FFFFFF"/>
                </a:highlight>
                <a:latin typeface="Lato"/>
                <a:ea typeface="Lato"/>
              </a:rPr>
              <a:t>Kryjówki dzienne jeża znajdują się najczęściej w stertach liści lub chrustu, w starych dziuplastych drzewach, dziurach obrośniętych roślinnością murów, w stodołach, a nawet stajniach, gdzie zwierzę może wymościć sobie wygodne i bezpieczne legowisko. Kiedy zbliża się zima, zwierzę buduje bardzo dobrze izolowane termicznie gniazdo.</a:t>
            </a:r>
            <a:endParaRPr lang="pl-P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additive="repl">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241560" y="25920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000" b="0" i="1" strike="noStrike" spc="-1">
                <a:solidFill>
                  <a:srgbClr val="DD7E6B"/>
                </a:solidFill>
                <a:latin typeface="Roboto"/>
                <a:ea typeface="Roboto"/>
              </a:rPr>
              <a:t>Ogólne informacje o jeżu europejskim</a:t>
            </a:r>
            <a:endParaRPr lang="pl-PL" sz="3000" b="0" strike="noStrike" spc="-1">
              <a:latin typeface="Arial"/>
            </a:endParaRPr>
          </a:p>
        </p:txBody>
      </p:sp>
      <p:sp>
        <p:nvSpPr>
          <p:cNvPr id="99" name="CustomShape 2"/>
          <p:cNvSpPr/>
          <p:nvPr/>
        </p:nvSpPr>
        <p:spPr>
          <a:xfrm>
            <a:off x="311760" y="122976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spcAft>
                <a:spcPts val="1599"/>
              </a:spcAft>
              <a:tabLst>
                <a:tab pos="0" algn="l"/>
              </a:tabLst>
            </a:pPr>
            <a:r>
              <a:rPr lang="pl" sz="1800" b="0" strike="noStrike" spc="-1">
                <a:solidFill>
                  <a:srgbClr val="333333"/>
                </a:solidFill>
                <a:highlight>
                  <a:srgbClr val="FFFFFF"/>
                </a:highlight>
                <a:latin typeface="Lato"/>
                <a:ea typeface="Lato"/>
              </a:rPr>
              <a:t>Jeż europejski: długość do 35 cm, wysokość 13–17 cm, waga 450–1200 g (rekordowo do 2 kg). Krępe ciało pokrywa z wierzchu 5 do 7 tys. gęstych kolców. Ma 36 zębów. Pyszczek szpiczasty, wyciągnięty w ryjek. Oczy małe, czarne, uszy szerokie. Ubarwienie jest na ogół żółtobrązowe, spód ciała może mieć kolor uzależniony od miejsca przebywania tj. biało-szary, szary lub rudawo-żółty. Objęty ścisłą ochroną gatunkową.</a:t>
            </a:r>
            <a:endParaRPr lang="pl-P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623520" y="27936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000" b="0" i="1" strike="noStrike" spc="-1">
                <a:solidFill>
                  <a:srgbClr val="DD7E6B"/>
                </a:solidFill>
                <a:latin typeface="Roboto"/>
                <a:ea typeface="Roboto"/>
              </a:rPr>
              <a:t> Małe jeżyki</a:t>
            </a:r>
            <a:endParaRPr lang="pl-PL" sz="3000" b="0" strike="noStrike" spc="-1">
              <a:latin typeface="Arial"/>
            </a:endParaRPr>
          </a:p>
        </p:txBody>
      </p:sp>
      <p:sp>
        <p:nvSpPr>
          <p:cNvPr id="101" name="CustomShape 2"/>
          <p:cNvSpPr/>
          <p:nvPr/>
        </p:nvSpPr>
        <p:spPr>
          <a:xfrm>
            <a:off x="311760" y="1049040"/>
            <a:ext cx="8519760" cy="3338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spcAft>
                <a:spcPts val="1599"/>
              </a:spcAft>
              <a:tabLst>
                <a:tab pos="0" algn="l"/>
              </a:tabLst>
            </a:pPr>
            <a:r>
              <a:rPr lang="pl" sz="1700" b="0" strike="noStrike" spc="-1">
                <a:solidFill>
                  <a:srgbClr val="333333"/>
                </a:solidFill>
                <a:highlight>
                  <a:srgbClr val="FFFFFF"/>
                </a:highlight>
                <a:latin typeface="Lato"/>
                <a:ea typeface="Lato"/>
              </a:rPr>
              <a:t>Wczesną wiosną jeż budzi się i wyrusza w poszukiwaniu pożywienia. W kwietniu i maju po 5–6 tygodniach ciąży samice rodzą 1–5 małych. Białoróżowe noworodki pokrywają rzadkie, białe, miękkie kolce. Oczy zaczynają otwierać dopiero pod koniec 3. tygodnia życia. W gnieździe pozostają z matką, która karmi je mlekiem przez 6–8 tygodni. W tym czasie wyrastają im już normalne kolce.</a:t>
            </a:r>
            <a:endParaRPr lang="pl-PL" sz="1700" b="0" strike="noStrike" spc="-1">
              <a:latin typeface="Arial"/>
            </a:endParaRPr>
          </a:p>
        </p:txBody>
      </p:sp>
      <p:pic>
        <p:nvPicPr>
          <p:cNvPr id="102" name="Google Shape;123;p19"/>
          <p:cNvPicPr/>
          <p:nvPr/>
        </p:nvPicPr>
        <p:blipFill>
          <a:blip r:embed="rId2"/>
          <a:stretch/>
        </p:blipFill>
        <p:spPr>
          <a:xfrm>
            <a:off x="1864440" y="2782800"/>
            <a:ext cx="4353120" cy="2038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repl">
                                        <p:cTn id="15" dur="1000"/>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02120" y="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000" b="0" i="1" strike="noStrike" spc="-1">
                <a:solidFill>
                  <a:srgbClr val="DD7E6B"/>
                </a:solidFill>
                <a:latin typeface="Roboto"/>
                <a:ea typeface="Roboto"/>
              </a:rPr>
              <a:t>  Kilka ciekawostek o jeżach</a:t>
            </a:r>
            <a:endParaRPr lang="pl-PL" sz="3000" b="0" strike="noStrike" spc="-1">
              <a:latin typeface="Arial"/>
            </a:endParaRPr>
          </a:p>
        </p:txBody>
      </p:sp>
      <p:sp>
        <p:nvSpPr>
          <p:cNvPr id="104" name="CustomShape 2"/>
          <p:cNvSpPr/>
          <p:nvPr/>
        </p:nvSpPr>
        <p:spPr>
          <a:xfrm>
            <a:off x="91080" y="657720"/>
            <a:ext cx="8519760" cy="3338280"/>
          </a:xfrm>
          <a:prstGeom prst="rect">
            <a:avLst/>
          </a:prstGeom>
          <a:noFill/>
          <a:ln w="19080">
            <a:solidFill>
              <a:srgbClr val="000000"/>
            </a:solidFill>
            <a:prstDash val="dot"/>
            <a:round/>
          </a:ln>
        </p:spPr>
        <p:style>
          <a:lnRef idx="0">
            <a:scrgbClr r="0" g="0" b="0"/>
          </a:lnRef>
          <a:fillRef idx="0">
            <a:scrgbClr r="0" g="0" b="0"/>
          </a:fillRef>
          <a:effectRef idx="0">
            <a:scrgbClr r="0" g="0" b="0"/>
          </a:effectRef>
          <a:fontRef idx="minor"/>
        </p:style>
        <p:txBody>
          <a:bodyPr lIns="90000" tIns="91440" rIns="90000" bIns="91440">
            <a:noAutofit/>
          </a:bodyPr>
          <a:lstStyle/>
          <a:p>
            <a:pPr marL="457200" indent="-361080">
              <a:lnSpc>
                <a:spcPct val="115000"/>
              </a:lnSpc>
              <a:buClr>
                <a:srgbClr val="434343"/>
              </a:buClr>
              <a:buFont typeface="Roboto"/>
              <a:buChar char="●"/>
            </a:pPr>
            <a:r>
              <a:rPr lang="pl" sz="1800" b="0" strike="noStrike" spc="-1">
                <a:solidFill>
                  <a:srgbClr val="000000"/>
                </a:solidFill>
                <a:highlight>
                  <a:srgbClr val="FFFFFF"/>
                </a:highlight>
                <a:latin typeface="Roboto"/>
                <a:ea typeface="Roboto"/>
              </a:rPr>
              <a:t>Jeże mają słaby wzrok, ale doskonałe zmysły węchu i słuchu.</a:t>
            </a:r>
            <a:endParaRPr lang="pl-PL" sz="1800" b="0" strike="noStrike" spc="-1">
              <a:latin typeface="Arial"/>
            </a:endParaRPr>
          </a:p>
          <a:p>
            <a:pPr marL="457200" indent="-342360">
              <a:lnSpc>
                <a:spcPct val="115000"/>
              </a:lnSpc>
              <a:buClr>
                <a:srgbClr val="000000"/>
              </a:buClr>
              <a:buFont typeface="Roboto"/>
              <a:buChar char="●"/>
            </a:pPr>
            <a:r>
              <a:rPr lang="pl" sz="1800" b="0" strike="noStrike" spc="-1">
                <a:solidFill>
                  <a:srgbClr val="000000"/>
                </a:solidFill>
                <a:highlight>
                  <a:srgbClr val="FFFFFF"/>
                </a:highlight>
                <a:latin typeface="Roboto"/>
                <a:ea typeface="Roboto"/>
              </a:rPr>
              <a:t>Istnieje 17 różnych gatunków jeży.</a:t>
            </a:r>
            <a:endParaRPr lang="pl-PL" sz="1800" b="0" strike="noStrike" spc="-1">
              <a:latin typeface="Arial"/>
            </a:endParaRPr>
          </a:p>
          <a:p>
            <a:pPr marL="457200" indent="-342360">
              <a:lnSpc>
                <a:spcPct val="115000"/>
              </a:lnSpc>
              <a:buClr>
                <a:srgbClr val="000000"/>
              </a:buClr>
              <a:buFont typeface="Roboto"/>
              <a:buChar char="●"/>
            </a:pPr>
            <a:r>
              <a:rPr lang="pl" sz="1800" b="0" strike="noStrike" spc="-1">
                <a:solidFill>
                  <a:srgbClr val="000000"/>
                </a:solidFill>
                <a:highlight>
                  <a:srgbClr val="FFFFFF"/>
                </a:highlight>
                <a:latin typeface="Roboto"/>
                <a:ea typeface="Roboto"/>
              </a:rPr>
              <a:t>W razie niebezpieczeństwa jeże zmieniają się w kulę, tak aby kolce pokrywały cały obszar ich ciała i chroniły zwierzę przed drapieżnikami.</a:t>
            </a:r>
            <a:endParaRPr lang="pl-PL" sz="1800" b="0" strike="noStrike" spc="-1">
              <a:latin typeface="Arial"/>
            </a:endParaRPr>
          </a:p>
          <a:p>
            <a:pPr marL="457200" indent="-342360">
              <a:lnSpc>
                <a:spcPct val="115000"/>
              </a:lnSpc>
              <a:buClr>
                <a:srgbClr val="000000"/>
              </a:buClr>
              <a:buFont typeface="Roboto"/>
              <a:buChar char="●"/>
            </a:pPr>
            <a:r>
              <a:rPr lang="pl" sz="1800" b="0" strike="noStrike" spc="-1">
                <a:solidFill>
                  <a:srgbClr val="000000"/>
                </a:solidFill>
                <a:highlight>
                  <a:srgbClr val="FFFFFF"/>
                </a:highlight>
                <a:latin typeface="Roboto"/>
                <a:ea typeface="Roboto"/>
              </a:rPr>
              <a:t>Pierwszy jeż został udomowiony w 4 roku p.n.e.</a:t>
            </a:r>
            <a:endParaRPr lang="pl-PL" sz="1800" b="0" strike="noStrike" spc="-1">
              <a:latin typeface="Arial"/>
            </a:endParaRPr>
          </a:p>
          <a:p>
            <a:pPr marL="457200" indent="-342360">
              <a:lnSpc>
                <a:spcPct val="115000"/>
              </a:lnSpc>
              <a:buClr>
                <a:srgbClr val="000000"/>
              </a:buClr>
              <a:buFont typeface="Roboto"/>
              <a:buChar char="●"/>
            </a:pPr>
            <a:r>
              <a:rPr lang="pl" sz="1800" b="0" strike="noStrike" spc="-1">
                <a:solidFill>
                  <a:srgbClr val="000000"/>
                </a:solidFill>
                <a:highlight>
                  <a:srgbClr val="FFFFFF"/>
                </a:highlight>
                <a:latin typeface="Roboto"/>
                <a:ea typeface="Roboto"/>
              </a:rPr>
              <a:t>Jeże mają do 44 zębów.</a:t>
            </a:r>
            <a:endParaRPr lang="pl-PL" sz="1800" b="0" strike="noStrike" spc="-1">
              <a:latin typeface="Arial"/>
            </a:endParaRPr>
          </a:p>
          <a:p>
            <a:pPr marL="457200" indent="-342360">
              <a:lnSpc>
                <a:spcPct val="115000"/>
              </a:lnSpc>
              <a:buClr>
                <a:srgbClr val="000000"/>
              </a:buClr>
              <a:buFont typeface="Roboto"/>
              <a:buChar char="●"/>
            </a:pPr>
            <a:r>
              <a:rPr lang="pl" sz="1800" b="0" strike="noStrike" spc="-1">
                <a:solidFill>
                  <a:srgbClr val="000000"/>
                </a:solidFill>
                <a:highlight>
                  <a:srgbClr val="FFFFFF"/>
                </a:highlight>
                <a:latin typeface="Roboto"/>
                <a:ea typeface="Roboto"/>
              </a:rPr>
              <a:t>W wieku od 9 do 11 miesięcy są w pełni dojrzałe i będą żyły od trzech do ośmiu lat w środowisku naturalnym lub do 10 lat w niewoli.</a:t>
            </a:r>
            <a:endParaRPr lang="pl-PL" sz="1800" b="0" strike="noStrike" spc="-1">
              <a:latin typeface="Arial"/>
            </a:endParaRPr>
          </a:p>
          <a:p>
            <a:pPr marL="457200">
              <a:lnSpc>
                <a:spcPct val="115000"/>
              </a:lnSpc>
              <a:spcBef>
                <a:spcPts val="1599"/>
              </a:spcBef>
              <a:spcAft>
                <a:spcPts val="1599"/>
              </a:spcAft>
              <a:tabLst>
                <a:tab pos="0" algn="l"/>
              </a:tabLst>
            </a:pPr>
            <a:endParaRPr lang="pl-P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442440" y="128880"/>
            <a:ext cx="8519760" cy="606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tabLst>
                <a:tab pos="0" algn="l"/>
              </a:tabLst>
            </a:pPr>
            <a:r>
              <a:rPr lang="pl" sz="3000" b="0" strike="noStrike" spc="-1">
                <a:solidFill>
                  <a:srgbClr val="2A3990"/>
                </a:solidFill>
                <a:latin typeface="Roboto"/>
                <a:ea typeface="Roboto"/>
              </a:rPr>
              <a:t>             </a:t>
            </a:r>
            <a:r>
              <a:rPr lang="pl" sz="3000" b="0" i="1" strike="noStrike" spc="-1">
                <a:solidFill>
                  <a:srgbClr val="DD7E6B"/>
                </a:solidFill>
                <a:latin typeface="Roboto"/>
                <a:ea typeface="Roboto"/>
              </a:rPr>
              <a:t>Jakie są zagrożenia dla jeży</a:t>
            </a:r>
            <a:endParaRPr lang="pl-PL" sz="3000" b="0" strike="noStrike" spc="-1">
              <a:latin typeface="Arial"/>
            </a:endParaRPr>
          </a:p>
        </p:txBody>
      </p:sp>
      <p:sp>
        <p:nvSpPr>
          <p:cNvPr id="106" name="CustomShape 2"/>
          <p:cNvSpPr/>
          <p:nvPr/>
        </p:nvSpPr>
        <p:spPr>
          <a:xfrm>
            <a:off x="160920" y="887040"/>
            <a:ext cx="8360640" cy="30427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15000"/>
              </a:lnSpc>
              <a:tabLst>
                <a:tab pos="0" algn="l"/>
              </a:tabLst>
            </a:pPr>
            <a:r>
              <a:rPr lang="pl" sz="2000" b="0" strike="noStrike" spc="-1">
                <a:solidFill>
                  <a:srgbClr val="434343"/>
                </a:solidFill>
                <a:latin typeface="Roboto"/>
                <a:ea typeface="Roboto"/>
              </a:rPr>
              <a:t>-Głównym zagrożeniem jest ruch kołowy na drogach. Jeże ze względu na aktywność zmierzchowo – nocną oraz strategię obronną, polegającą na zwijaniu ciała w kulkę, przy kontakcie z samochodami są skazane na pewną śmierć.</a:t>
            </a:r>
            <a:endParaRPr lang="pl-PL" sz="2000" b="0" strike="noStrike" spc="-1">
              <a:latin typeface="Arial"/>
            </a:endParaRPr>
          </a:p>
          <a:p>
            <a:pPr>
              <a:lnSpc>
                <a:spcPct val="115000"/>
              </a:lnSpc>
              <a:spcBef>
                <a:spcPts val="1599"/>
              </a:spcBef>
              <a:tabLst>
                <a:tab pos="0" algn="l"/>
              </a:tabLst>
            </a:pPr>
            <a:r>
              <a:rPr lang="pl" sz="2000" b="0" strike="noStrike" spc="-1">
                <a:solidFill>
                  <a:srgbClr val="434343"/>
                </a:solidFill>
                <a:latin typeface="Roboto"/>
                <a:ea typeface="Roboto"/>
              </a:rPr>
              <a:t>-kolejnym zagrożeniem są zanieczyszczenia, w postaci pospolitych śmieci, takich jak puszki czy szklane butelki, których ostre brzegi mogą być przyczyną ran na ciele jeża. </a:t>
            </a:r>
            <a:endParaRPr lang="pl-PL" sz="2000" b="0" strike="noStrike" spc="-1">
              <a:latin typeface="Arial"/>
            </a:endParaRPr>
          </a:p>
          <a:p>
            <a:pPr>
              <a:lnSpc>
                <a:spcPct val="115000"/>
              </a:lnSpc>
              <a:spcBef>
                <a:spcPts val="1599"/>
              </a:spcBef>
              <a:spcAft>
                <a:spcPts val="1599"/>
              </a:spcAft>
              <a:tabLst>
                <a:tab pos="0" algn="l"/>
              </a:tabLst>
            </a:pPr>
            <a:endParaRPr lang="pl-PL"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946</Words>
  <Application>Microsoft Office PowerPoint</Application>
  <PresentationFormat>Pokaz na ekranie (16:9)</PresentationFormat>
  <Paragraphs>46</Paragraphs>
  <Slides>16</Slides>
  <Notes>0</Notes>
  <HiddenSlides>0</HiddenSlides>
  <MMClips>0</MMClips>
  <ScaleCrop>false</ScaleCrop>
  <HeadingPairs>
    <vt:vector size="4" baseType="variant">
      <vt:variant>
        <vt:lpstr>Motyw</vt:lpstr>
      </vt:variant>
      <vt:variant>
        <vt:i4>2</vt:i4>
      </vt:variant>
      <vt:variant>
        <vt:lpstr>Tytuły slajdów</vt:lpstr>
      </vt:variant>
      <vt:variant>
        <vt:i4>16</vt:i4>
      </vt:variant>
    </vt:vector>
  </HeadingPairs>
  <TitlesOfParts>
    <vt:vector size="18" baseType="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Administrator</dc:creator>
  <cp:lastModifiedBy>Administrator</cp:lastModifiedBy>
  <cp:revision>2</cp:revision>
  <dcterms:modified xsi:type="dcterms:W3CDTF">2020-10-26T11:11:29Z</dcterms:modified>
  <dc:language>pl-PL</dc:language>
</cp:coreProperties>
</file>