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C8E77D-4887-4FAF-8CD7-3F751E060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FAA6A60-8E15-4FA6-A49A-E2146A91C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F072EE7-44FC-4905-A447-0F346A48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14EB1BF-B1A8-499D-B578-63E42513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6CCC21-0920-4477-96A1-FEEC0262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0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DB02B1-F2C7-441F-9635-18DAA257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17FDCC0D-6B0E-4E84-9940-CB7D5E30F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630E811-5D67-4F82-A7E0-7C0F859C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D82CD5C-1CCF-4885-BB9E-B04E9627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5C361E1-DBC2-4299-AFB3-0ED34462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95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DA9AFB56-BEEB-471F-AF17-101689D1D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518AEA2-6B34-41AF-8FE2-A39CC9925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45C6FA1-5A69-4BF7-A77A-C55EBFD4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6E7E0DA-466A-4281-8C49-844F69E0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FE4C100-49C4-4838-8F1F-0D52C2FB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7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94E5B8-E08D-478C-992F-D4B1420B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D40780E-DB1B-48B3-8F2F-F85B80C1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6AD7B70-5312-495A-98EB-C89939F9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381B949-4F30-40F2-8F82-2E756025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4AF1CBA-915D-4FD3-A671-67C0B9A1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74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85CFB8-41D7-408B-9FED-F5A6AFA2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E0A5A58-A6DF-4BDA-9CF6-40122DD4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5671E2F-4EEA-4F47-866E-EE0157F4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0BE22BC-EBE9-4D16-8F77-C3310649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D4B32A5-807C-4B97-AE5D-9B0D128B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2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BB835F-C340-44F1-95B3-BB94B882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F938E5-8895-4DED-B893-85F1F7DCA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EB4769D-B7D7-4E8A-85FF-CAA7BB9CD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E4B5897-A35B-42C6-A013-4D8C5048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E7037FA-5BF1-4005-A4A7-3625391E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58611EA-20D3-4E69-B063-01BC782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A2635D-AC71-4E90-BFF3-9DAD8A19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9ACA56C-00D0-4DCE-87F7-B885B321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23D5E0B-C6D3-42B6-8C71-507476B3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B3589F7-D59E-4776-8A73-9E6D6A935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9F20B26-EB23-4218-A22F-D7D51DFA5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1E5436BC-25A9-46E0-8758-A236BC7A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EE713B5-6C86-413E-8482-936311B9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BA02C90C-BFB2-49FA-A505-0323C34A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6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DC61F7-5EFD-4CC4-A4E2-91BE3A05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E5324E0C-A8EC-4D27-8E81-35077FF6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9D9D165-5B4F-409A-9870-EA85CC0F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C7A3F81-F52F-4FF5-88FA-210BD4E8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28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467F666E-C09C-45D0-8A90-AB34DD77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D768189A-5A60-41F0-BF79-8E84EBCF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EDD7E07-C3E6-4E4C-ADA7-CCE7394D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AC428D-7E61-42DE-AA83-63512DC2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A3C2F7-F627-427D-BF3C-AB3DB8E5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D4CCC4E-62FC-43A1-AF1A-E7D95DEC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17C79EB-F31A-4D1C-A53B-46BD3663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ABFCCE6-5E8E-4593-96AA-8F5058BC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BEE78A6-A135-4C31-92A6-7E2B4DF2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3F2ECD-E9F2-45A1-93A2-BD84FF6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CC115FE-577D-4FE3-9DD5-7A96B79D2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61F683A-6488-46C6-9AE5-94A63F6E5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8202C93-F300-4496-9D06-E3CAC72A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E5F5021-398E-48CD-BF44-A8C93E6F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77A238A-95C4-4542-AEAA-7FDCA5FE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0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36AE2F23-D01D-4A4D-90BC-274DBB11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2BC9C3F-ED6D-432B-912D-6F53CF04A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1944185-7818-4CF0-A263-20608C80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4820-7EDE-4581-990C-2AD1AA2F40FC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5B04E6D-440B-40EC-8D44-4DCCC040F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AF783ED-A7DF-459B-838D-0F68B8B65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7A57-BF5D-4EE4-8013-776064E5E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E812261-B7D1-4B85-A4E7-1BD12BE62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17" y="1348353"/>
            <a:ext cx="10372607" cy="4602995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BEZPIECZNIE KORZYSTAĆ Z MEDIÓW SPOŁECZNOŚCIOWYCH</a:t>
            </a:r>
          </a:p>
        </p:txBody>
      </p:sp>
    </p:spTree>
    <p:extLst>
      <p:ext uri="{BB962C8B-B14F-4D97-AF65-F5344CB8AC3E}">
        <p14:creationId xmlns:p14="http://schemas.microsoft.com/office/powerpoint/2010/main" val="334224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6D51FED-F4BA-4523-9856-902118A3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892"/>
            <a:ext cx="10515600" cy="5185071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Pamiętaj, że nigdy nie możesz mieć pewności, z kim rozmawiasz w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nternecie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. Ktoś, kto podaje się za Twojego rówieśnika, w rzeczywistości może być dużo starszy i mieć wobec Ciebie złe zamiary.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287FD037-5BEA-45A4-84D1-E6585DC8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4" y="2833688"/>
            <a:ext cx="376855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EFA5A22-61CA-4AB3-9EB7-5B04CF92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410"/>
            <a:ext cx="10515600" cy="5355553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Szanuj innych użytkowników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nternetu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. Traktuj ich tak, jak chcesz, żeby oni traktowali Ciebie.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22DF7A-E197-4586-B49E-46755F212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74" y="2464354"/>
            <a:ext cx="3860895" cy="3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661C80B-A8C0-4090-9971-48E4DF87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Rozmawiaj z rodzicami o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nternecie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. Informuj ich o wszystkich stronach, które Cię niepokoją. Pokazuj im również strony, które Cię interesują i które często odwiedzasz.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23E64FD-747A-4C05-B832-90A12171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8" y="2550551"/>
            <a:ext cx="3862716" cy="36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C8B2D6-97B1-47B4-A9B6-C6DEAD01A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96" y="4947888"/>
            <a:ext cx="3775128" cy="1666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Prezentację </a:t>
            </a:r>
            <a:r>
              <a:rPr lang="pl-PL" sz="2000" dirty="0">
                <a:latin typeface="Comic Sans MS" panose="030F0702030302020204" pitchFamily="66" charset="0"/>
              </a:rPr>
              <a:t>przygotował </a:t>
            </a:r>
          </a:p>
          <a:p>
            <a:pPr marL="0" indent="0" algn="ctr">
              <a:buNone/>
            </a:pPr>
            <a:r>
              <a:rPr lang="pl-PL" sz="2000" dirty="0">
                <a:latin typeface="Comic Sans MS" panose="030F0702030302020204" pitchFamily="66" charset="0"/>
              </a:rPr>
              <a:t>Adam Guziak </a:t>
            </a:r>
          </a:p>
          <a:p>
            <a:pPr marL="0" indent="0" algn="ctr">
              <a:buNone/>
            </a:pPr>
            <a:r>
              <a:rPr lang="pl-PL" sz="2000" dirty="0">
                <a:latin typeface="Comic Sans MS" panose="030F0702030302020204" pitchFamily="66" charset="0"/>
              </a:rPr>
              <a:t>Klasa 6b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34862" y="1790163"/>
            <a:ext cx="8822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>
                <a:latin typeface="Comic Sans MS" panose="030F0702030302020204" pitchFamily="66" charset="0"/>
              </a:rPr>
              <a:t>Dziękuję </a:t>
            </a:r>
            <a:endParaRPr lang="pl-PL" sz="6600" b="1" dirty="0"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890" y="2567713"/>
            <a:ext cx="468823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1C126C-C180-4548-81FD-BB6F5840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i="0" dirty="0">
                <a:effectLst/>
                <a:latin typeface="Arimo"/>
              </a:rPr>
              <a:t>Coraz więcej portali umożliwia nam komunikowanie się i wymianę informacji między sobą. Nasza aktywność może nam jednak przysporzyć również wielu problemów – pamiętajcie o odpowiedzialnym korzystaniu z nowinek technologicznych. Oto zestaw podstawowych zasad bezpiecznego korzystania z mediów społecznościowych.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16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4825199-3EB7-4B5E-8356-6A66FE1A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410"/>
            <a:ext cx="10515600" cy="5355553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Nigdy nie podawaj w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nternecie 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swojego prawdziwego imienia 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              i 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nazwiska. Posługuj się </a:t>
            </a:r>
            <a:r>
              <a:rPr lang="pl-PL" b="0" i="0" dirty="0" err="1">
                <a:solidFill>
                  <a:srgbClr val="444444"/>
                </a:solidFill>
                <a:effectLst/>
                <a:latin typeface="Open Sans"/>
              </a:rPr>
              <a:t>nickiem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, czyli pseudonimem, internetową ksywką.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84C5ADD-362B-46CC-BFFF-A4D2B2B5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07" y="3026690"/>
            <a:ext cx="226275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753E8E5-9806-4C15-B959-E7B27F06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407"/>
            <a:ext cx="10515600" cy="5324556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Nigdy nie wysyłaj nieznajomym swoich zdjęć. Nie wiesz, do kogo naprawdę trafią.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FEECEA9-16FB-4E0F-8D18-E50A9DC7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42" y="2390475"/>
            <a:ext cx="3581419" cy="36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5939A77-5B31-442A-8573-CA49F81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447"/>
            <a:ext cx="10515600" cy="5696516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Kiedy coś lub ktoś w Internecie Cię przestraszy, koniecznie powiedz o tym rodzicom lub innej zaufanej osobie dorosłej.</a:t>
            </a:r>
          </a:p>
          <a:p>
            <a:endParaRPr lang="pl-PL" b="0" i="0" dirty="0">
              <a:solidFill>
                <a:srgbClr val="444444"/>
              </a:solidFill>
              <a:effectLst/>
              <a:latin typeface="Open Sans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198CE34-EC65-488B-972F-4E4E8A59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03" y="2510725"/>
            <a:ext cx="3412901" cy="3812935"/>
          </a:xfrm>
          <a:prstGeom prst="rect">
            <a:avLst/>
          </a:prstGeom>
          <a:gradFill>
            <a:gsLst>
              <a:gs pos="66344">
                <a:srgbClr val="C2D1EB"/>
              </a:gs>
              <a:gs pos="62000">
                <a:srgbClr val="CFDBEF"/>
              </a:gs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3046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3BB32A-ECDE-4162-BFA1-B1E6A733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437"/>
            <a:ext cx="10515600" cy="5603526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Nigdy nie podawaj osobom poznanym w Internecie swojego adresu domowego, numeru telefonu i innych tego typu informacji. Nie możesz mieć pewności, z kim naprawdę rozmawiasz.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B895A68-01BD-43DB-B57C-72B2C37D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34" y="2898185"/>
            <a:ext cx="3630440" cy="28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20D734-D6CA-47CA-9DCB-E49BEC55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8902"/>
            <a:ext cx="10515600" cy="5278061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Jeżeli wiadomość, którą otrzymałeś, jest wulgarna lub niepokojąca, nie odpowiadaj na nią. Pokaż ją swoim rodzicom lub innej zaufanej osobie dorosłej.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84FBB8E-3EEF-4E6D-BA4B-1C4712FD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99" y="2868075"/>
            <a:ext cx="4069193" cy="33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5B7AB9-A158-434B-8C03-63096D8E8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132" y="945397"/>
            <a:ext cx="10515600" cy="5138576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Jeżeli Twoi rodzice nie potrafią korzystać z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nternetu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, zostań ich nauczycielem. Pokaż im, jak proste jest surfowanie po sieci. Zaproś ich na swoje ulubione strony, pokaż im, jak szukać w </a:t>
            </a:r>
            <a:r>
              <a:rPr lang="pl-PL" dirty="0">
                <a:solidFill>
                  <a:srgbClr val="444444"/>
                </a:solidFill>
                <a:latin typeface="Open Sans"/>
              </a:rPr>
              <a:t>I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Open Sans"/>
              </a:rPr>
              <a:t>nternecie </a:t>
            </a:r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informacji.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675A0CA-4DF8-42CF-9E8A-AB82ED71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128" y="3076664"/>
            <a:ext cx="4104549" cy="27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344">
              <a:srgbClr val="C2D1EB"/>
            </a:gs>
            <a:gs pos="62000">
              <a:srgbClr val="CFDBEF"/>
            </a:gs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80CD0D-6A00-442C-86FF-FB6D43EF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885"/>
            <a:ext cx="10515600" cy="5123078"/>
          </a:xfrm>
        </p:spPr>
        <p:txBody>
          <a:bodyPr/>
          <a:lstStyle/>
          <a:p>
            <a:pPr algn="ctr"/>
            <a:r>
              <a:rPr lang="pl-PL" b="0" i="0" dirty="0">
                <a:solidFill>
                  <a:srgbClr val="444444"/>
                </a:solidFill>
                <a:effectLst/>
                <a:latin typeface="Open Sans"/>
              </a:rPr>
              <a:t>Internet to skarbnica wiedzy, ale pamiętaj, że nie wszystkie informacje, które w nim znajdziesz, muszą być prawdziwe. Staraj się zawsze sprawdzić wiarygodność informacji.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23CD573-50D1-45F8-8BE1-7598007A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16" y="2824163"/>
            <a:ext cx="343429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73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316</Words>
  <Application>Microsoft Office PowerPoint</Application>
  <PresentationFormat>Panoramiczny</PresentationFormat>
  <Paragraphs>17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Arimo</vt:lpstr>
      <vt:lpstr>Calibri</vt:lpstr>
      <vt:lpstr>Calibri Light</vt:lpstr>
      <vt:lpstr>Comic Sans MS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Guziak</dc:creator>
  <cp:lastModifiedBy>zibi</cp:lastModifiedBy>
  <cp:revision>9</cp:revision>
  <dcterms:created xsi:type="dcterms:W3CDTF">2021-02-16T16:13:43Z</dcterms:created>
  <dcterms:modified xsi:type="dcterms:W3CDTF">2021-02-25T12:59:26Z</dcterms:modified>
</cp:coreProperties>
</file>